
<file path=[Content_Types].xml><?xml version="1.0" encoding="utf-8"?>
<Types xmlns="http://schemas.openxmlformats.org/package/2006/content-types">
  <Override PartName="/_rels/.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slides/_rels/slide21.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22.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22.xml" ContentType="application/vnd.openxmlformats-officedocument.presentationml.slide+xml"/>
  <Override PartName="/ppt/slides/slide8.xml" ContentType="application/vnd.openxmlformats-officedocument.presentationml.slide+xml"/>
  <Override PartName="/ppt/slides/slide21.xml" ContentType="application/vnd.openxmlformats-officedocument.presentationml.slide+xml"/>
  <Override PartName="/ppt/slides/slide7.xml" ContentType="application/vnd.openxmlformats-officedocument.presentationml.slide+xml"/>
  <Override PartName="/ppt/slides/slide20.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19.xml" ContentType="application/vnd.openxmlformats-officedocument.presentationml.slide+xml"/>
  <Override PartName="/ppt/slides/slide1.xml" ContentType="application/vnd.openxmlformats-officedocument.presentationml.slide+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26.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_rels/slideLayout3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3.xml.rels" ContentType="application/vnd.openxmlformats-package.relationships+xml"/>
  <Override PartName="/ppt/slideLayouts/_rels/slideLayout15.xml.rels" ContentType="application/vnd.openxmlformats-package.relationships+xml"/>
  <Override PartName="/ppt/slideLayouts/_rels/slideLayout22.xml.rels" ContentType="application/vnd.openxmlformats-package.relationships+xml"/>
  <Override PartName="/ppt/slideLayouts/_rels/slideLayout14.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1.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17.xml" ContentType="application/vnd.openxmlformats-officedocument.presentationml.slideLayout+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_rels/presentation.xml.rels" ContentType="application/vnd.openxmlformats-package.relationships+xml"/>
  <Override PartName="/ppt/media/image14.png" ContentType="image/png"/>
  <Override PartName="/ppt/media/image13.png" ContentType="image/png"/>
  <Override PartName="/ppt/media/image12.png" ContentType="image/png"/>
  <Override PartName="/ppt/media/image10.png" ContentType="image/png"/>
  <Override PartName="/ppt/media/image9.png" ContentType="image/png"/>
  <Override PartName="/ppt/media/image8.png" ContentType="image/png"/>
  <Override PartName="/ppt/media/image7.png" ContentType="image/png"/>
  <Override PartName="/ppt/media/image11.png" ContentType="image/png"/>
  <Override PartName="/ppt/media/image6.png" ContentType="image/png"/>
  <Override PartName="/ppt/media/image5.png" ContentType="image/png"/>
  <Override PartName="/ppt/media/image4.png" ContentType="image/png"/>
  <Override PartName="/ppt/media/image3.png" ContentType="image/png"/>
  <Override PartName="/ppt/media/image2.png" ContentType="image/png"/>
  <Override PartName="/ppt/media/image1.png" ContentType="image/png"/>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Masters/slideMaster3.xml" ContentType="application/vnd.openxmlformats-officedocument.presentationml.slideMaster+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x="11998325" cy="755967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
</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PlaceHolder 1"/>
          <p:cNvSpPr>
            <a:spLocks noGrp="1"/>
          </p:cNvSpPr>
          <p:nvPr>
            <p:ph type="body"/>
          </p:nvPr>
        </p:nvSpPr>
        <p:spPr>
          <a:xfrm>
            <a:off x="1044000" y="5096520"/>
            <a:ext cx="5471640" cy="4487040"/>
          </a:xfrm>
          <a:prstGeom prst="rect">
            <a:avLst/>
          </a:prstGeom>
        </p:spPr>
        <p:txBody>
          <a:bodyPr lIns="0" rIns="0" tIns="0" bIns="0"/>
          <a:p>
            <a:r>
              <a:rPr b="0" lang="es-AR" sz="2000" spc="-1" strike="noStrike">
                <a:latin typeface="Open Sans"/>
              </a:rPr>
              <a:t>Click to edit the notes format</a:t>
            </a:r>
            <a:endParaRPr b="0" lang="es-AR" sz="2000" spc="-1" strike="noStrike">
              <a:latin typeface="Open Sans"/>
            </a:endParaRPr>
          </a:p>
        </p:txBody>
      </p:sp>
      <p:sp>
        <p:nvSpPr>
          <p:cNvPr id="124" name="PlaceHolder 2"/>
          <p:cNvSpPr>
            <a:spLocks noGrp="1"/>
          </p:cNvSpPr>
          <p:nvPr>
            <p:ph type="hdr"/>
          </p:nvPr>
        </p:nvSpPr>
        <p:spPr>
          <a:xfrm>
            <a:off x="360000" y="360000"/>
            <a:ext cx="2968200" cy="498240"/>
          </a:xfrm>
          <a:prstGeom prst="rect">
            <a:avLst/>
          </a:prstGeom>
        </p:spPr>
        <p:txBody>
          <a:bodyPr lIns="0" rIns="0" tIns="0" bIns="0"/>
          <a:p>
            <a:r>
              <a:rPr b="0" lang="es-AR" sz="1400" spc="-1" strike="noStrike">
                <a:solidFill>
                  <a:srgbClr val="dbf5f9"/>
                </a:solidFill>
                <a:latin typeface="Source Sans Pro"/>
              </a:rPr>
              <a:t>&lt;header&gt;</a:t>
            </a:r>
            <a:endParaRPr b="0" lang="es-AR" sz="1400" spc="-1" strike="noStrike">
              <a:solidFill>
                <a:srgbClr val="dbf5f9"/>
              </a:solidFill>
              <a:latin typeface="Source Sans Pro"/>
            </a:endParaRPr>
          </a:p>
        </p:txBody>
      </p:sp>
      <p:sp>
        <p:nvSpPr>
          <p:cNvPr id="125" name="PlaceHolder 3"/>
          <p:cNvSpPr>
            <a:spLocks noGrp="1"/>
          </p:cNvSpPr>
          <p:nvPr>
            <p:ph type="dt"/>
          </p:nvPr>
        </p:nvSpPr>
        <p:spPr>
          <a:xfrm>
            <a:off x="4231440" y="360000"/>
            <a:ext cx="2968200" cy="498240"/>
          </a:xfrm>
          <a:prstGeom prst="rect">
            <a:avLst/>
          </a:prstGeom>
        </p:spPr>
        <p:txBody>
          <a:bodyPr lIns="0" rIns="0" tIns="0" bIns="0"/>
          <a:p>
            <a:pPr algn="r"/>
            <a:r>
              <a:rPr b="0" lang="es-AR" sz="1400" spc="-1" strike="noStrike">
                <a:solidFill>
                  <a:srgbClr val="dbf5f9"/>
                </a:solidFill>
                <a:latin typeface="Source Sans Pro"/>
              </a:rPr>
              <a:t>&lt;date/time&gt;</a:t>
            </a:r>
            <a:endParaRPr b="0" lang="es-AR" sz="1400" spc="-1" strike="noStrike">
              <a:solidFill>
                <a:srgbClr val="dbf5f9"/>
              </a:solidFill>
              <a:latin typeface="Source Sans Pro"/>
            </a:endParaRPr>
          </a:p>
        </p:txBody>
      </p:sp>
      <p:sp>
        <p:nvSpPr>
          <p:cNvPr id="126" name="PlaceHolder 4"/>
          <p:cNvSpPr>
            <a:spLocks noGrp="1"/>
          </p:cNvSpPr>
          <p:nvPr>
            <p:ph type="ftr"/>
          </p:nvPr>
        </p:nvSpPr>
        <p:spPr>
          <a:xfrm>
            <a:off x="360000" y="9833400"/>
            <a:ext cx="2968200" cy="498240"/>
          </a:xfrm>
          <a:prstGeom prst="rect">
            <a:avLst/>
          </a:prstGeom>
        </p:spPr>
        <p:txBody>
          <a:bodyPr lIns="0" rIns="0" tIns="0" bIns="0" anchor="b"/>
          <a:p>
            <a:r>
              <a:rPr b="0" lang="es-AR" sz="1400" spc="-1" strike="noStrike">
                <a:solidFill>
                  <a:srgbClr val="dbf5f9"/>
                </a:solidFill>
                <a:latin typeface="Source Sans Pro"/>
              </a:rPr>
              <a:t>&lt;footer&gt;</a:t>
            </a:r>
            <a:endParaRPr b="0" lang="es-AR" sz="1400" spc="-1" strike="noStrike">
              <a:solidFill>
                <a:srgbClr val="dbf5f9"/>
              </a:solidFill>
              <a:latin typeface="Source Sans Pro"/>
            </a:endParaRPr>
          </a:p>
        </p:txBody>
      </p:sp>
      <p:sp>
        <p:nvSpPr>
          <p:cNvPr id="127" name="PlaceHolder 5"/>
          <p:cNvSpPr>
            <a:spLocks noGrp="1"/>
          </p:cNvSpPr>
          <p:nvPr>
            <p:ph type="sldNum"/>
          </p:nvPr>
        </p:nvSpPr>
        <p:spPr>
          <a:xfrm>
            <a:off x="4231440" y="9833400"/>
            <a:ext cx="2968200" cy="498240"/>
          </a:xfrm>
          <a:prstGeom prst="rect">
            <a:avLst/>
          </a:prstGeom>
        </p:spPr>
        <p:txBody>
          <a:bodyPr lIns="0" rIns="0" tIns="0" bIns="0" anchor="b"/>
          <a:p>
            <a:pPr algn="r"/>
            <a:fld id="{BCD6E3F4-6DE0-49E1-9B46-EB5EFE82C7C9}" type="slidenum">
              <a:rPr b="0" lang="es-AR" sz="1400" spc="-1" strike="noStrike">
                <a:solidFill>
                  <a:srgbClr val="dbf5f9"/>
                </a:solidFill>
                <a:latin typeface="Source Sans Pro"/>
              </a:rPr>
              <a:t>&lt;number&gt;</a:t>
            </a:fld>
            <a:endParaRPr b="0" lang="es-AR" sz="1400" spc="-1" strike="noStrike">
              <a:solidFill>
                <a:srgbClr val="dbf5f9"/>
              </a:solidFill>
              <a:latin typeface="Source Sans Pro"/>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PlaceHolder 1"/>
          <p:cNvSpPr>
            <a:spLocks noGrp="1"/>
          </p:cNvSpPr>
          <p:nvPr>
            <p:ph type="body"/>
          </p:nvPr>
        </p:nvSpPr>
        <p:spPr>
          <a:xfrm>
            <a:off x="374760" y="5480640"/>
            <a:ext cx="6825240" cy="4851360"/>
          </a:xfrm>
          <a:prstGeom prst="rect">
            <a:avLst/>
          </a:prstGeom>
        </p:spPr>
        <p:txBody>
          <a:bodyPr lIns="0" rIns="0" tIns="0" bIns="0"/>
          <a:p>
            <a:r>
              <a:rPr b="0" i="1" lang="es-AR" sz="1800" spc="-1" strike="noStrike">
                <a:latin typeface="Open Sans"/>
              </a:rPr>
              <a:t>“</a:t>
            </a:r>
            <a:r>
              <a:rPr b="0" i="1" lang="es-AR" sz="1800" spc="-1" strike="noStrike">
                <a:latin typeface="Open Sans"/>
              </a:rPr>
              <a:t>La ingeniería de eq de fases comprende la aplicación del conocimiento fenomenológico del comportamiento de sistemas homogéneos y multifásicos, y su predicción mediante herramientas termodinámicas, con la finalidad de contribuir al desarrollo de procesos químicos. El diseño del equilibrio de fases es un nexo entre los requerimiento de un dado proceso y las actividades académicas de medición y modelado de datos experimentales.</a:t>
            </a:r>
            <a:endParaRPr b="0" lang="es-AR" sz="1800" spc="-1" strike="noStrike">
              <a:latin typeface="Open Sans"/>
            </a:endParaRPr>
          </a:p>
          <a:p>
            <a:r>
              <a:rPr b="0" i="1" lang="es-AR" sz="1800" spc="-1" strike="noStrike">
                <a:latin typeface="Open Sans"/>
              </a:rPr>
              <a:t>[…] Esta disponibilidad (de simuladores computacionales) hace necesario estudiarla, con la finalidad de alcanzar un uso más fehaciente y efectivo de éstos, a través del desarrollo de criterios generales que faciliten la comprensión del potencial y limitaciones del proceso químico.”</a:t>
            </a:r>
            <a:endParaRPr b="0" lang="es-AR" sz="1800" spc="-1" strike="noStrike">
              <a:latin typeface="Open Sans"/>
            </a:endParaRPr>
          </a:p>
          <a:p>
            <a:r>
              <a:rPr b="0" lang="es-AR" sz="1800" spc="-1" strike="noStrike">
                <a:latin typeface="Open Sans"/>
              </a:rPr>
              <a:t>Pereda, tesis doctoral, PLAPIQUI/UNS </a:t>
            </a:r>
            <a:r>
              <a:rPr b="1" lang="es-AR" sz="1800" spc="-1" strike="noStrike">
                <a:latin typeface="Open Sans"/>
              </a:rPr>
              <a:t>2003</a:t>
            </a:r>
            <a:r>
              <a:rPr b="0" lang="es-AR" sz="1800" spc="-1" strike="noStrike">
                <a:latin typeface="Open Sans"/>
              </a:rPr>
              <a:t>, pp 4.1.</a:t>
            </a:r>
            <a:endParaRPr b="0" lang="es-AR" sz="1800" spc="-1" strike="noStrike">
              <a:latin typeface="Open Sans"/>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27" name="PlaceHolder 2"/>
          <p:cNvSpPr>
            <a:spLocks noGrp="1"/>
          </p:cNvSpPr>
          <p:nvPr>
            <p:ph type="body"/>
          </p:nvPr>
        </p:nvSpPr>
        <p:spPr>
          <a:xfrm>
            <a:off x="599040" y="1828800"/>
            <a:ext cx="10830960" cy="2573280"/>
          </a:xfrm>
          <a:prstGeom prst="rect">
            <a:avLst/>
          </a:prstGeom>
        </p:spPr>
        <p:txBody>
          <a:bodyPr lIns="0" rIns="0" tIns="0" bIns="0">
            <a:normAutofit/>
          </a:bodyPr>
          <a:p>
            <a:endParaRPr b="0" lang="es-AR" sz="3200" spc="-1" strike="noStrike">
              <a:latin typeface="Source Sans Pro"/>
            </a:endParaRPr>
          </a:p>
        </p:txBody>
      </p:sp>
      <p:sp>
        <p:nvSpPr>
          <p:cNvPr id="28" name="PlaceHolder 3"/>
          <p:cNvSpPr>
            <a:spLocks noGrp="1"/>
          </p:cNvSpPr>
          <p:nvPr>
            <p:ph type="body"/>
          </p:nvPr>
        </p:nvSpPr>
        <p:spPr>
          <a:xfrm>
            <a:off x="599040" y="4646880"/>
            <a:ext cx="108309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30" name="PlaceHolder 2"/>
          <p:cNvSpPr>
            <a:spLocks noGrp="1"/>
          </p:cNvSpPr>
          <p:nvPr>
            <p:ph type="body"/>
          </p:nvPr>
        </p:nvSpPr>
        <p:spPr>
          <a:xfrm>
            <a:off x="599040" y="1828800"/>
            <a:ext cx="5285160" cy="2573280"/>
          </a:xfrm>
          <a:prstGeom prst="rect">
            <a:avLst/>
          </a:prstGeom>
        </p:spPr>
        <p:txBody>
          <a:bodyPr lIns="0" rIns="0" tIns="0" bIns="0">
            <a:normAutofit/>
          </a:bodyPr>
          <a:p>
            <a:endParaRPr b="0" lang="es-AR" sz="3200" spc="-1" strike="noStrike">
              <a:latin typeface="Source Sans Pro"/>
            </a:endParaRPr>
          </a:p>
        </p:txBody>
      </p:sp>
      <p:sp>
        <p:nvSpPr>
          <p:cNvPr id="31" name="PlaceHolder 3"/>
          <p:cNvSpPr>
            <a:spLocks noGrp="1"/>
          </p:cNvSpPr>
          <p:nvPr>
            <p:ph type="body"/>
          </p:nvPr>
        </p:nvSpPr>
        <p:spPr>
          <a:xfrm>
            <a:off x="6148800" y="1828800"/>
            <a:ext cx="5285160" cy="2573280"/>
          </a:xfrm>
          <a:prstGeom prst="rect">
            <a:avLst/>
          </a:prstGeom>
        </p:spPr>
        <p:txBody>
          <a:bodyPr lIns="0" rIns="0" tIns="0" bIns="0">
            <a:normAutofit/>
          </a:bodyPr>
          <a:p>
            <a:endParaRPr b="0" lang="es-AR" sz="3200" spc="-1" strike="noStrike">
              <a:latin typeface="Source Sans Pro"/>
            </a:endParaRPr>
          </a:p>
        </p:txBody>
      </p:sp>
      <p:sp>
        <p:nvSpPr>
          <p:cNvPr id="32" name="PlaceHolder 4"/>
          <p:cNvSpPr>
            <a:spLocks noGrp="1"/>
          </p:cNvSpPr>
          <p:nvPr>
            <p:ph type="body"/>
          </p:nvPr>
        </p:nvSpPr>
        <p:spPr>
          <a:xfrm>
            <a:off x="6148800" y="4646880"/>
            <a:ext cx="5285160" cy="2573280"/>
          </a:xfrm>
          <a:prstGeom prst="rect">
            <a:avLst/>
          </a:prstGeom>
        </p:spPr>
        <p:txBody>
          <a:bodyPr lIns="0" rIns="0" tIns="0" bIns="0">
            <a:normAutofit/>
          </a:bodyPr>
          <a:p>
            <a:endParaRPr b="0" lang="es-AR" sz="3200" spc="-1" strike="noStrike">
              <a:latin typeface="Source Sans Pro"/>
            </a:endParaRPr>
          </a:p>
        </p:txBody>
      </p:sp>
      <p:sp>
        <p:nvSpPr>
          <p:cNvPr id="33" name="PlaceHolder 5"/>
          <p:cNvSpPr>
            <a:spLocks noGrp="1"/>
          </p:cNvSpPr>
          <p:nvPr>
            <p:ph type="body"/>
          </p:nvPr>
        </p:nvSpPr>
        <p:spPr>
          <a:xfrm>
            <a:off x="599040" y="4646880"/>
            <a:ext cx="52851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35" name="PlaceHolder 2"/>
          <p:cNvSpPr>
            <a:spLocks noGrp="1"/>
          </p:cNvSpPr>
          <p:nvPr>
            <p:ph type="body"/>
          </p:nvPr>
        </p:nvSpPr>
        <p:spPr>
          <a:xfrm>
            <a:off x="599040" y="1828800"/>
            <a:ext cx="3487320" cy="2573280"/>
          </a:xfrm>
          <a:prstGeom prst="rect">
            <a:avLst/>
          </a:prstGeom>
        </p:spPr>
        <p:txBody>
          <a:bodyPr lIns="0" rIns="0" tIns="0" bIns="0">
            <a:normAutofit/>
          </a:bodyPr>
          <a:p>
            <a:endParaRPr b="0" lang="es-AR" sz="3200" spc="-1" strike="noStrike">
              <a:latin typeface="Source Sans Pro"/>
            </a:endParaRPr>
          </a:p>
        </p:txBody>
      </p:sp>
      <p:sp>
        <p:nvSpPr>
          <p:cNvPr id="36" name="PlaceHolder 3"/>
          <p:cNvSpPr>
            <a:spLocks noGrp="1"/>
          </p:cNvSpPr>
          <p:nvPr>
            <p:ph type="body"/>
          </p:nvPr>
        </p:nvSpPr>
        <p:spPr>
          <a:xfrm>
            <a:off x="4260960" y="1828800"/>
            <a:ext cx="3487320" cy="2573280"/>
          </a:xfrm>
          <a:prstGeom prst="rect">
            <a:avLst/>
          </a:prstGeom>
        </p:spPr>
        <p:txBody>
          <a:bodyPr lIns="0" rIns="0" tIns="0" bIns="0">
            <a:normAutofit/>
          </a:bodyPr>
          <a:p>
            <a:endParaRPr b="0" lang="es-AR" sz="3200" spc="-1" strike="noStrike">
              <a:latin typeface="Source Sans Pro"/>
            </a:endParaRPr>
          </a:p>
        </p:txBody>
      </p:sp>
      <p:sp>
        <p:nvSpPr>
          <p:cNvPr id="37" name="PlaceHolder 4"/>
          <p:cNvSpPr>
            <a:spLocks noGrp="1"/>
          </p:cNvSpPr>
          <p:nvPr>
            <p:ph type="body"/>
          </p:nvPr>
        </p:nvSpPr>
        <p:spPr>
          <a:xfrm>
            <a:off x="7923240" y="1828800"/>
            <a:ext cx="3487320" cy="2573280"/>
          </a:xfrm>
          <a:prstGeom prst="rect">
            <a:avLst/>
          </a:prstGeom>
        </p:spPr>
        <p:txBody>
          <a:bodyPr lIns="0" rIns="0" tIns="0" bIns="0">
            <a:normAutofit/>
          </a:bodyPr>
          <a:p>
            <a:endParaRPr b="0" lang="es-AR" sz="3200" spc="-1" strike="noStrike">
              <a:latin typeface="Source Sans Pro"/>
            </a:endParaRPr>
          </a:p>
        </p:txBody>
      </p:sp>
      <p:sp>
        <p:nvSpPr>
          <p:cNvPr id="38" name="PlaceHolder 5"/>
          <p:cNvSpPr>
            <a:spLocks noGrp="1"/>
          </p:cNvSpPr>
          <p:nvPr>
            <p:ph type="body"/>
          </p:nvPr>
        </p:nvSpPr>
        <p:spPr>
          <a:xfrm>
            <a:off x="7923240" y="4646880"/>
            <a:ext cx="3487320" cy="2573280"/>
          </a:xfrm>
          <a:prstGeom prst="rect">
            <a:avLst/>
          </a:prstGeom>
        </p:spPr>
        <p:txBody>
          <a:bodyPr lIns="0" rIns="0" tIns="0" bIns="0">
            <a:normAutofit/>
          </a:bodyPr>
          <a:p>
            <a:endParaRPr b="0" lang="es-AR" sz="3200" spc="-1" strike="noStrike">
              <a:latin typeface="Source Sans Pro"/>
            </a:endParaRPr>
          </a:p>
        </p:txBody>
      </p:sp>
      <p:sp>
        <p:nvSpPr>
          <p:cNvPr id="39" name="PlaceHolder 6"/>
          <p:cNvSpPr>
            <a:spLocks noGrp="1"/>
          </p:cNvSpPr>
          <p:nvPr>
            <p:ph type="body"/>
          </p:nvPr>
        </p:nvSpPr>
        <p:spPr>
          <a:xfrm>
            <a:off x="4260960" y="4646880"/>
            <a:ext cx="3487320" cy="2573280"/>
          </a:xfrm>
          <a:prstGeom prst="rect">
            <a:avLst/>
          </a:prstGeom>
        </p:spPr>
        <p:txBody>
          <a:bodyPr lIns="0" rIns="0" tIns="0" bIns="0">
            <a:normAutofit/>
          </a:bodyPr>
          <a:p>
            <a:endParaRPr b="0" lang="es-AR" sz="3200" spc="-1" strike="noStrike">
              <a:latin typeface="Source Sans Pro"/>
            </a:endParaRPr>
          </a:p>
        </p:txBody>
      </p:sp>
      <p:sp>
        <p:nvSpPr>
          <p:cNvPr id="40" name="PlaceHolder 7"/>
          <p:cNvSpPr>
            <a:spLocks noGrp="1"/>
          </p:cNvSpPr>
          <p:nvPr>
            <p:ph type="body"/>
          </p:nvPr>
        </p:nvSpPr>
        <p:spPr>
          <a:xfrm>
            <a:off x="599040" y="4646880"/>
            <a:ext cx="348732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47" name="PlaceHolder 2"/>
          <p:cNvSpPr>
            <a:spLocks noGrp="1"/>
          </p:cNvSpPr>
          <p:nvPr>
            <p:ph type="subTitle"/>
          </p:nvPr>
        </p:nvSpPr>
        <p:spPr>
          <a:xfrm>
            <a:off x="599040" y="1828800"/>
            <a:ext cx="10830960" cy="5394960"/>
          </a:xfrm>
          <a:prstGeom prst="rect">
            <a:avLst/>
          </a:prstGeom>
        </p:spPr>
        <p:txBody>
          <a:bodyPr lIns="0" rIns="0" tIns="0" bIns="0" anchor="ctr"/>
          <a:p>
            <a:pPr algn="ctr"/>
            <a:endParaRPr b="1" lang="es-AR" sz="4000" spc="-1" strike="noStrike">
              <a:solidFill>
                <a:srgbClr val="04617b"/>
              </a:solidFill>
              <a:latin typeface="Source Sans Pro Black"/>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49" name="PlaceHolder 2"/>
          <p:cNvSpPr>
            <a:spLocks noGrp="1"/>
          </p:cNvSpPr>
          <p:nvPr>
            <p:ph type="body"/>
          </p:nvPr>
        </p:nvSpPr>
        <p:spPr>
          <a:xfrm>
            <a:off x="599040" y="1828800"/>
            <a:ext cx="10830960" cy="539496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51" name="PlaceHolder 2"/>
          <p:cNvSpPr>
            <a:spLocks noGrp="1"/>
          </p:cNvSpPr>
          <p:nvPr>
            <p:ph type="body"/>
          </p:nvPr>
        </p:nvSpPr>
        <p:spPr>
          <a:xfrm>
            <a:off x="599040" y="1828800"/>
            <a:ext cx="5285160" cy="5394960"/>
          </a:xfrm>
          <a:prstGeom prst="rect">
            <a:avLst/>
          </a:prstGeom>
        </p:spPr>
        <p:txBody>
          <a:bodyPr lIns="0" rIns="0" tIns="0" bIns="0">
            <a:normAutofit/>
          </a:bodyPr>
          <a:p>
            <a:endParaRPr b="0" lang="es-AR" sz="3200" spc="-1" strike="noStrike">
              <a:latin typeface="Source Sans Pro"/>
            </a:endParaRPr>
          </a:p>
        </p:txBody>
      </p:sp>
      <p:sp>
        <p:nvSpPr>
          <p:cNvPr id="52" name="PlaceHolder 3"/>
          <p:cNvSpPr>
            <a:spLocks noGrp="1"/>
          </p:cNvSpPr>
          <p:nvPr>
            <p:ph type="body"/>
          </p:nvPr>
        </p:nvSpPr>
        <p:spPr>
          <a:xfrm>
            <a:off x="6148800" y="1828800"/>
            <a:ext cx="5285160" cy="539496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599040" y="301320"/>
            <a:ext cx="10798560" cy="5851800"/>
          </a:xfrm>
          <a:prstGeom prst="rect">
            <a:avLst/>
          </a:prstGeom>
        </p:spPr>
        <p:txBody>
          <a:bodyPr lIns="0" rIns="0" tIns="0" bIns="0" anchor="ctr"/>
          <a:p>
            <a:pPr algn="ctr"/>
            <a:endParaRPr b="1" lang="es-AR" sz="4000" spc="-1" strike="noStrike">
              <a:solidFill>
                <a:srgbClr val="04617b"/>
              </a:solidFill>
              <a:latin typeface="Source Sans Pro Black"/>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56" name="PlaceHolder 2"/>
          <p:cNvSpPr>
            <a:spLocks noGrp="1"/>
          </p:cNvSpPr>
          <p:nvPr>
            <p:ph type="body"/>
          </p:nvPr>
        </p:nvSpPr>
        <p:spPr>
          <a:xfrm>
            <a:off x="599040" y="1828800"/>
            <a:ext cx="5285160" cy="2573280"/>
          </a:xfrm>
          <a:prstGeom prst="rect">
            <a:avLst/>
          </a:prstGeom>
        </p:spPr>
        <p:txBody>
          <a:bodyPr lIns="0" rIns="0" tIns="0" bIns="0">
            <a:normAutofit/>
          </a:bodyPr>
          <a:p>
            <a:endParaRPr b="0" lang="es-AR" sz="3200" spc="-1" strike="noStrike">
              <a:latin typeface="Source Sans Pro"/>
            </a:endParaRPr>
          </a:p>
        </p:txBody>
      </p:sp>
      <p:sp>
        <p:nvSpPr>
          <p:cNvPr id="57" name="PlaceHolder 3"/>
          <p:cNvSpPr>
            <a:spLocks noGrp="1"/>
          </p:cNvSpPr>
          <p:nvPr>
            <p:ph type="body"/>
          </p:nvPr>
        </p:nvSpPr>
        <p:spPr>
          <a:xfrm>
            <a:off x="599040" y="4646880"/>
            <a:ext cx="5285160" cy="2573280"/>
          </a:xfrm>
          <a:prstGeom prst="rect">
            <a:avLst/>
          </a:prstGeom>
        </p:spPr>
        <p:txBody>
          <a:bodyPr lIns="0" rIns="0" tIns="0" bIns="0">
            <a:normAutofit/>
          </a:bodyPr>
          <a:p>
            <a:endParaRPr b="0" lang="es-AR" sz="3200" spc="-1" strike="noStrike">
              <a:latin typeface="Source Sans Pro"/>
            </a:endParaRPr>
          </a:p>
        </p:txBody>
      </p:sp>
      <p:sp>
        <p:nvSpPr>
          <p:cNvPr id="58" name="PlaceHolder 4"/>
          <p:cNvSpPr>
            <a:spLocks noGrp="1"/>
          </p:cNvSpPr>
          <p:nvPr>
            <p:ph type="body"/>
          </p:nvPr>
        </p:nvSpPr>
        <p:spPr>
          <a:xfrm>
            <a:off x="6148800" y="1828800"/>
            <a:ext cx="5285160" cy="539496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6" name="PlaceHolder 2"/>
          <p:cNvSpPr>
            <a:spLocks noGrp="1"/>
          </p:cNvSpPr>
          <p:nvPr>
            <p:ph type="subTitle"/>
          </p:nvPr>
        </p:nvSpPr>
        <p:spPr>
          <a:xfrm>
            <a:off x="599040" y="1828800"/>
            <a:ext cx="10830960" cy="5394960"/>
          </a:xfrm>
          <a:prstGeom prst="rect">
            <a:avLst/>
          </a:prstGeom>
        </p:spPr>
        <p:txBody>
          <a:bodyPr lIns="0" rIns="0" tIns="0" bIns="0" anchor="ctr"/>
          <a:p>
            <a:pPr algn="ctr"/>
            <a:endParaRPr b="1" lang="es-AR" sz="4000" spc="-1" strike="noStrike">
              <a:solidFill>
                <a:srgbClr val="04617b"/>
              </a:solidFill>
              <a:latin typeface="Source Sans Pro Black"/>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60" name="PlaceHolder 2"/>
          <p:cNvSpPr>
            <a:spLocks noGrp="1"/>
          </p:cNvSpPr>
          <p:nvPr>
            <p:ph type="body"/>
          </p:nvPr>
        </p:nvSpPr>
        <p:spPr>
          <a:xfrm>
            <a:off x="599040" y="1828800"/>
            <a:ext cx="5285160" cy="5394960"/>
          </a:xfrm>
          <a:prstGeom prst="rect">
            <a:avLst/>
          </a:prstGeom>
        </p:spPr>
        <p:txBody>
          <a:bodyPr lIns="0" rIns="0" tIns="0" bIns="0">
            <a:normAutofit/>
          </a:bodyPr>
          <a:p>
            <a:endParaRPr b="0" lang="es-AR" sz="3200" spc="-1" strike="noStrike">
              <a:latin typeface="Source Sans Pro"/>
            </a:endParaRPr>
          </a:p>
        </p:txBody>
      </p:sp>
      <p:sp>
        <p:nvSpPr>
          <p:cNvPr id="61" name="PlaceHolder 3"/>
          <p:cNvSpPr>
            <a:spLocks noGrp="1"/>
          </p:cNvSpPr>
          <p:nvPr>
            <p:ph type="body"/>
          </p:nvPr>
        </p:nvSpPr>
        <p:spPr>
          <a:xfrm>
            <a:off x="6148800" y="1828800"/>
            <a:ext cx="5285160" cy="2573280"/>
          </a:xfrm>
          <a:prstGeom prst="rect">
            <a:avLst/>
          </a:prstGeom>
        </p:spPr>
        <p:txBody>
          <a:bodyPr lIns="0" rIns="0" tIns="0" bIns="0">
            <a:normAutofit/>
          </a:bodyPr>
          <a:p>
            <a:endParaRPr b="0" lang="es-AR" sz="3200" spc="-1" strike="noStrike">
              <a:latin typeface="Source Sans Pro"/>
            </a:endParaRPr>
          </a:p>
        </p:txBody>
      </p:sp>
      <p:sp>
        <p:nvSpPr>
          <p:cNvPr id="62" name="PlaceHolder 4"/>
          <p:cNvSpPr>
            <a:spLocks noGrp="1"/>
          </p:cNvSpPr>
          <p:nvPr>
            <p:ph type="body"/>
          </p:nvPr>
        </p:nvSpPr>
        <p:spPr>
          <a:xfrm>
            <a:off x="6148800" y="4646880"/>
            <a:ext cx="52851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64" name="PlaceHolder 2"/>
          <p:cNvSpPr>
            <a:spLocks noGrp="1"/>
          </p:cNvSpPr>
          <p:nvPr>
            <p:ph type="body"/>
          </p:nvPr>
        </p:nvSpPr>
        <p:spPr>
          <a:xfrm>
            <a:off x="599040" y="1828800"/>
            <a:ext cx="5285160" cy="2573280"/>
          </a:xfrm>
          <a:prstGeom prst="rect">
            <a:avLst/>
          </a:prstGeom>
        </p:spPr>
        <p:txBody>
          <a:bodyPr lIns="0" rIns="0" tIns="0" bIns="0">
            <a:normAutofit/>
          </a:bodyPr>
          <a:p>
            <a:endParaRPr b="0" lang="es-AR" sz="3200" spc="-1" strike="noStrike">
              <a:latin typeface="Source Sans Pro"/>
            </a:endParaRPr>
          </a:p>
        </p:txBody>
      </p:sp>
      <p:sp>
        <p:nvSpPr>
          <p:cNvPr id="65" name="PlaceHolder 3"/>
          <p:cNvSpPr>
            <a:spLocks noGrp="1"/>
          </p:cNvSpPr>
          <p:nvPr>
            <p:ph type="body"/>
          </p:nvPr>
        </p:nvSpPr>
        <p:spPr>
          <a:xfrm>
            <a:off x="6148800" y="1828800"/>
            <a:ext cx="5285160" cy="2573280"/>
          </a:xfrm>
          <a:prstGeom prst="rect">
            <a:avLst/>
          </a:prstGeom>
        </p:spPr>
        <p:txBody>
          <a:bodyPr lIns="0" rIns="0" tIns="0" bIns="0">
            <a:normAutofit/>
          </a:bodyPr>
          <a:p>
            <a:endParaRPr b="0" lang="es-AR" sz="3200" spc="-1" strike="noStrike">
              <a:latin typeface="Source Sans Pro"/>
            </a:endParaRPr>
          </a:p>
        </p:txBody>
      </p:sp>
      <p:sp>
        <p:nvSpPr>
          <p:cNvPr id="66" name="PlaceHolder 4"/>
          <p:cNvSpPr>
            <a:spLocks noGrp="1"/>
          </p:cNvSpPr>
          <p:nvPr>
            <p:ph type="body"/>
          </p:nvPr>
        </p:nvSpPr>
        <p:spPr>
          <a:xfrm>
            <a:off x="599040" y="4646880"/>
            <a:ext cx="108309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68" name="PlaceHolder 2"/>
          <p:cNvSpPr>
            <a:spLocks noGrp="1"/>
          </p:cNvSpPr>
          <p:nvPr>
            <p:ph type="body"/>
          </p:nvPr>
        </p:nvSpPr>
        <p:spPr>
          <a:xfrm>
            <a:off x="599040" y="1828800"/>
            <a:ext cx="10830960" cy="2573280"/>
          </a:xfrm>
          <a:prstGeom prst="rect">
            <a:avLst/>
          </a:prstGeom>
        </p:spPr>
        <p:txBody>
          <a:bodyPr lIns="0" rIns="0" tIns="0" bIns="0">
            <a:normAutofit/>
          </a:bodyPr>
          <a:p>
            <a:endParaRPr b="0" lang="es-AR" sz="3200" spc="-1" strike="noStrike">
              <a:latin typeface="Source Sans Pro"/>
            </a:endParaRPr>
          </a:p>
        </p:txBody>
      </p:sp>
      <p:sp>
        <p:nvSpPr>
          <p:cNvPr id="69" name="PlaceHolder 3"/>
          <p:cNvSpPr>
            <a:spLocks noGrp="1"/>
          </p:cNvSpPr>
          <p:nvPr>
            <p:ph type="body"/>
          </p:nvPr>
        </p:nvSpPr>
        <p:spPr>
          <a:xfrm>
            <a:off x="599040" y="4646880"/>
            <a:ext cx="108309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71" name="PlaceHolder 2"/>
          <p:cNvSpPr>
            <a:spLocks noGrp="1"/>
          </p:cNvSpPr>
          <p:nvPr>
            <p:ph type="body"/>
          </p:nvPr>
        </p:nvSpPr>
        <p:spPr>
          <a:xfrm>
            <a:off x="599040" y="1828800"/>
            <a:ext cx="5285160" cy="2573280"/>
          </a:xfrm>
          <a:prstGeom prst="rect">
            <a:avLst/>
          </a:prstGeom>
        </p:spPr>
        <p:txBody>
          <a:bodyPr lIns="0" rIns="0" tIns="0" bIns="0">
            <a:normAutofit/>
          </a:bodyPr>
          <a:p>
            <a:endParaRPr b="0" lang="es-AR" sz="3200" spc="-1" strike="noStrike">
              <a:latin typeface="Source Sans Pro"/>
            </a:endParaRPr>
          </a:p>
        </p:txBody>
      </p:sp>
      <p:sp>
        <p:nvSpPr>
          <p:cNvPr id="72" name="PlaceHolder 3"/>
          <p:cNvSpPr>
            <a:spLocks noGrp="1"/>
          </p:cNvSpPr>
          <p:nvPr>
            <p:ph type="body"/>
          </p:nvPr>
        </p:nvSpPr>
        <p:spPr>
          <a:xfrm>
            <a:off x="6148800" y="1828800"/>
            <a:ext cx="5285160" cy="2573280"/>
          </a:xfrm>
          <a:prstGeom prst="rect">
            <a:avLst/>
          </a:prstGeom>
        </p:spPr>
        <p:txBody>
          <a:bodyPr lIns="0" rIns="0" tIns="0" bIns="0">
            <a:normAutofit/>
          </a:bodyPr>
          <a:p>
            <a:endParaRPr b="0" lang="es-AR" sz="3200" spc="-1" strike="noStrike">
              <a:latin typeface="Source Sans Pro"/>
            </a:endParaRPr>
          </a:p>
        </p:txBody>
      </p:sp>
      <p:sp>
        <p:nvSpPr>
          <p:cNvPr id="73" name="PlaceHolder 4"/>
          <p:cNvSpPr>
            <a:spLocks noGrp="1"/>
          </p:cNvSpPr>
          <p:nvPr>
            <p:ph type="body"/>
          </p:nvPr>
        </p:nvSpPr>
        <p:spPr>
          <a:xfrm>
            <a:off x="6148800" y="4646880"/>
            <a:ext cx="5285160" cy="2573280"/>
          </a:xfrm>
          <a:prstGeom prst="rect">
            <a:avLst/>
          </a:prstGeom>
        </p:spPr>
        <p:txBody>
          <a:bodyPr lIns="0" rIns="0" tIns="0" bIns="0">
            <a:normAutofit/>
          </a:bodyPr>
          <a:p>
            <a:endParaRPr b="0" lang="es-AR" sz="3200" spc="-1" strike="noStrike">
              <a:latin typeface="Source Sans Pro"/>
            </a:endParaRPr>
          </a:p>
        </p:txBody>
      </p:sp>
      <p:sp>
        <p:nvSpPr>
          <p:cNvPr id="74" name="PlaceHolder 5"/>
          <p:cNvSpPr>
            <a:spLocks noGrp="1"/>
          </p:cNvSpPr>
          <p:nvPr>
            <p:ph type="body"/>
          </p:nvPr>
        </p:nvSpPr>
        <p:spPr>
          <a:xfrm>
            <a:off x="599040" y="4646880"/>
            <a:ext cx="52851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76" name="PlaceHolder 2"/>
          <p:cNvSpPr>
            <a:spLocks noGrp="1"/>
          </p:cNvSpPr>
          <p:nvPr>
            <p:ph type="body"/>
          </p:nvPr>
        </p:nvSpPr>
        <p:spPr>
          <a:xfrm>
            <a:off x="599040" y="1828800"/>
            <a:ext cx="3487320" cy="2573280"/>
          </a:xfrm>
          <a:prstGeom prst="rect">
            <a:avLst/>
          </a:prstGeom>
        </p:spPr>
        <p:txBody>
          <a:bodyPr lIns="0" rIns="0" tIns="0" bIns="0">
            <a:normAutofit/>
          </a:bodyPr>
          <a:p>
            <a:endParaRPr b="0" lang="es-AR" sz="3200" spc="-1" strike="noStrike">
              <a:latin typeface="Source Sans Pro"/>
            </a:endParaRPr>
          </a:p>
        </p:txBody>
      </p:sp>
      <p:sp>
        <p:nvSpPr>
          <p:cNvPr id="77" name="PlaceHolder 3"/>
          <p:cNvSpPr>
            <a:spLocks noGrp="1"/>
          </p:cNvSpPr>
          <p:nvPr>
            <p:ph type="body"/>
          </p:nvPr>
        </p:nvSpPr>
        <p:spPr>
          <a:xfrm>
            <a:off x="4260960" y="1828800"/>
            <a:ext cx="3487320" cy="2573280"/>
          </a:xfrm>
          <a:prstGeom prst="rect">
            <a:avLst/>
          </a:prstGeom>
        </p:spPr>
        <p:txBody>
          <a:bodyPr lIns="0" rIns="0" tIns="0" bIns="0">
            <a:normAutofit/>
          </a:bodyPr>
          <a:p>
            <a:endParaRPr b="0" lang="es-AR" sz="3200" spc="-1" strike="noStrike">
              <a:latin typeface="Source Sans Pro"/>
            </a:endParaRPr>
          </a:p>
        </p:txBody>
      </p:sp>
      <p:sp>
        <p:nvSpPr>
          <p:cNvPr id="78" name="PlaceHolder 4"/>
          <p:cNvSpPr>
            <a:spLocks noGrp="1"/>
          </p:cNvSpPr>
          <p:nvPr>
            <p:ph type="body"/>
          </p:nvPr>
        </p:nvSpPr>
        <p:spPr>
          <a:xfrm>
            <a:off x="7923240" y="1828800"/>
            <a:ext cx="3487320" cy="2573280"/>
          </a:xfrm>
          <a:prstGeom prst="rect">
            <a:avLst/>
          </a:prstGeom>
        </p:spPr>
        <p:txBody>
          <a:bodyPr lIns="0" rIns="0" tIns="0" bIns="0">
            <a:normAutofit/>
          </a:bodyPr>
          <a:p>
            <a:endParaRPr b="0" lang="es-AR" sz="3200" spc="-1" strike="noStrike">
              <a:latin typeface="Source Sans Pro"/>
            </a:endParaRPr>
          </a:p>
        </p:txBody>
      </p:sp>
      <p:sp>
        <p:nvSpPr>
          <p:cNvPr id="79" name="PlaceHolder 5"/>
          <p:cNvSpPr>
            <a:spLocks noGrp="1"/>
          </p:cNvSpPr>
          <p:nvPr>
            <p:ph type="body"/>
          </p:nvPr>
        </p:nvSpPr>
        <p:spPr>
          <a:xfrm>
            <a:off x="7923240" y="4646880"/>
            <a:ext cx="3487320" cy="2573280"/>
          </a:xfrm>
          <a:prstGeom prst="rect">
            <a:avLst/>
          </a:prstGeom>
        </p:spPr>
        <p:txBody>
          <a:bodyPr lIns="0" rIns="0" tIns="0" bIns="0">
            <a:normAutofit/>
          </a:bodyPr>
          <a:p>
            <a:endParaRPr b="0" lang="es-AR" sz="3200" spc="-1" strike="noStrike">
              <a:latin typeface="Source Sans Pro"/>
            </a:endParaRPr>
          </a:p>
        </p:txBody>
      </p:sp>
      <p:sp>
        <p:nvSpPr>
          <p:cNvPr id="80" name="PlaceHolder 6"/>
          <p:cNvSpPr>
            <a:spLocks noGrp="1"/>
          </p:cNvSpPr>
          <p:nvPr>
            <p:ph type="body"/>
          </p:nvPr>
        </p:nvSpPr>
        <p:spPr>
          <a:xfrm>
            <a:off x="4260960" y="4646880"/>
            <a:ext cx="3487320" cy="2573280"/>
          </a:xfrm>
          <a:prstGeom prst="rect">
            <a:avLst/>
          </a:prstGeom>
        </p:spPr>
        <p:txBody>
          <a:bodyPr lIns="0" rIns="0" tIns="0" bIns="0">
            <a:normAutofit/>
          </a:bodyPr>
          <a:p>
            <a:endParaRPr b="0" lang="es-AR" sz="3200" spc="-1" strike="noStrike">
              <a:latin typeface="Source Sans Pro"/>
            </a:endParaRPr>
          </a:p>
        </p:txBody>
      </p:sp>
      <p:sp>
        <p:nvSpPr>
          <p:cNvPr id="81" name="PlaceHolder 7"/>
          <p:cNvSpPr>
            <a:spLocks noGrp="1"/>
          </p:cNvSpPr>
          <p:nvPr>
            <p:ph type="body"/>
          </p:nvPr>
        </p:nvSpPr>
        <p:spPr>
          <a:xfrm>
            <a:off x="599040" y="4646880"/>
            <a:ext cx="348732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88" name="PlaceHolder 2"/>
          <p:cNvSpPr>
            <a:spLocks noGrp="1"/>
          </p:cNvSpPr>
          <p:nvPr>
            <p:ph type="subTitle"/>
          </p:nvPr>
        </p:nvSpPr>
        <p:spPr>
          <a:xfrm>
            <a:off x="599040" y="1828800"/>
            <a:ext cx="10830960" cy="5394960"/>
          </a:xfrm>
          <a:prstGeom prst="rect">
            <a:avLst/>
          </a:prstGeom>
        </p:spPr>
        <p:txBody>
          <a:bodyPr lIns="0" rIns="0" tIns="0" bIns="0" anchor="ctr"/>
          <a:p>
            <a:pPr algn="ctr"/>
            <a:endParaRPr b="1" lang="es-AR" sz="4000" spc="-1" strike="noStrike">
              <a:solidFill>
                <a:srgbClr val="04617b"/>
              </a:solidFill>
              <a:latin typeface="Source Sans Pro Black"/>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90" name="PlaceHolder 2"/>
          <p:cNvSpPr>
            <a:spLocks noGrp="1"/>
          </p:cNvSpPr>
          <p:nvPr>
            <p:ph type="body"/>
          </p:nvPr>
        </p:nvSpPr>
        <p:spPr>
          <a:xfrm>
            <a:off x="599040" y="1828800"/>
            <a:ext cx="10830960" cy="539496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92" name="PlaceHolder 2"/>
          <p:cNvSpPr>
            <a:spLocks noGrp="1"/>
          </p:cNvSpPr>
          <p:nvPr>
            <p:ph type="body"/>
          </p:nvPr>
        </p:nvSpPr>
        <p:spPr>
          <a:xfrm>
            <a:off x="599040" y="1828800"/>
            <a:ext cx="5285160" cy="5394960"/>
          </a:xfrm>
          <a:prstGeom prst="rect">
            <a:avLst/>
          </a:prstGeom>
        </p:spPr>
        <p:txBody>
          <a:bodyPr lIns="0" rIns="0" tIns="0" bIns="0">
            <a:normAutofit/>
          </a:bodyPr>
          <a:p>
            <a:endParaRPr b="0" lang="es-AR" sz="3200" spc="-1" strike="noStrike">
              <a:latin typeface="Source Sans Pro"/>
            </a:endParaRPr>
          </a:p>
        </p:txBody>
      </p:sp>
      <p:sp>
        <p:nvSpPr>
          <p:cNvPr id="93" name="PlaceHolder 3"/>
          <p:cNvSpPr>
            <a:spLocks noGrp="1"/>
          </p:cNvSpPr>
          <p:nvPr>
            <p:ph type="body"/>
          </p:nvPr>
        </p:nvSpPr>
        <p:spPr>
          <a:xfrm>
            <a:off x="6148800" y="1828800"/>
            <a:ext cx="5285160" cy="539496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8" name="PlaceHolder 2"/>
          <p:cNvSpPr>
            <a:spLocks noGrp="1"/>
          </p:cNvSpPr>
          <p:nvPr>
            <p:ph type="body"/>
          </p:nvPr>
        </p:nvSpPr>
        <p:spPr>
          <a:xfrm>
            <a:off x="599040" y="1828800"/>
            <a:ext cx="10830960" cy="539496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599040" y="301320"/>
            <a:ext cx="10798560" cy="5851800"/>
          </a:xfrm>
          <a:prstGeom prst="rect">
            <a:avLst/>
          </a:prstGeom>
        </p:spPr>
        <p:txBody>
          <a:bodyPr lIns="0" rIns="0" tIns="0" bIns="0" anchor="ctr"/>
          <a:p>
            <a:pPr algn="ctr"/>
            <a:endParaRPr b="1" lang="es-AR" sz="4000" spc="-1" strike="noStrike">
              <a:solidFill>
                <a:srgbClr val="04617b"/>
              </a:solidFill>
              <a:latin typeface="Source Sans Pro Black"/>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97" name="PlaceHolder 2"/>
          <p:cNvSpPr>
            <a:spLocks noGrp="1"/>
          </p:cNvSpPr>
          <p:nvPr>
            <p:ph type="body"/>
          </p:nvPr>
        </p:nvSpPr>
        <p:spPr>
          <a:xfrm>
            <a:off x="599040" y="1828800"/>
            <a:ext cx="5285160" cy="2573280"/>
          </a:xfrm>
          <a:prstGeom prst="rect">
            <a:avLst/>
          </a:prstGeom>
        </p:spPr>
        <p:txBody>
          <a:bodyPr lIns="0" rIns="0" tIns="0" bIns="0">
            <a:normAutofit/>
          </a:bodyPr>
          <a:p>
            <a:endParaRPr b="0" lang="es-AR" sz="3200" spc="-1" strike="noStrike">
              <a:latin typeface="Source Sans Pro"/>
            </a:endParaRPr>
          </a:p>
        </p:txBody>
      </p:sp>
      <p:sp>
        <p:nvSpPr>
          <p:cNvPr id="98" name="PlaceHolder 3"/>
          <p:cNvSpPr>
            <a:spLocks noGrp="1"/>
          </p:cNvSpPr>
          <p:nvPr>
            <p:ph type="body"/>
          </p:nvPr>
        </p:nvSpPr>
        <p:spPr>
          <a:xfrm>
            <a:off x="599040" y="4646880"/>
            <a:ext cx="5285160" cy="2573280"/>
          </a:xfrm>
          <a:prstGeom prst="rect">
            <a:avLst/>
          </a:prstGeom>
        </p:spPr>
        <p:txBody>
          <a:bodyPr lIns="0" rIns="0" tIns="0" bIns="0">
            <a:normAutofit/>
          </a:bodyPr>
          <a:p>
            <a:endParaRPr b="0" lang="es-AR" sz="3200" spc="-1" strike="noStrike">
              <a:latin typeface="Source Sans Pro"/>
            </a:endParaRPr>
          </a:p>
        </p:txBody>
      </p:sp>
      <p:sp>
        <p:nvSpPr>
          <p:cNvPr id="99" name="PlaceHolder 4"/>
          <p:cNvSpPr>
            <a:spLocks noGrp="1"/>
          </p:cNvSpPr>
          <p:nvPr>
            <p:ph type="body"/>
          </p:nvPr>
        </p:nvSpPr>
        <p:spPr>
          <a:xfrm>
            <a:off x="6148800" y="1828800"/>
            <a:ext cx="5285160" cy="539496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101" name="PlaceHolder 2"/>
          <p:cNvSpPr>
            <a:spLocks noGrp="1"/>
          </p:cNvSpPr>
          <p:nvPr>
            <p:ph type="body"/>
          </p:nvPr>
        </p:nvSpPr>
        <p:spPr>
          <a:xfrm>
            <a:off x="599040" y="1828800"/>
            <a:ext cx="5285160" cy="5394960"/>
          </a:xfrm>
          <a:prstGeom prst="rect">
            <a:avLst/>
          </a:prstGeom>
        </p:spPr>
        <p:txBody>
          <a:bodyPr lIns="0" rIns="0" tIns="0" bIns="0">
            <a:normAutofit/>
          </a:bodyPr>
          <a:p>
            <a:endParaRPr b="0" lang="es-AR" sz="3200" spc="-1" strike="noStrike">
              <a:latin typeface="Source Sans Pro"/>
            </a:endParaRPr>
          </a:p>
        </p:txBody>
      </p:sp>
      <p:sp>
        <p:nvSpPr>
          <p:cNvPr id="102" name="PlaceHolder 3"/>
          <p:cNvSpPr>
            <a:spLocks noGrp="1"/>
          </p:cNvSpPr>
          <p:nvPr>
            <p:ph type="body"/>
          </p:nvPr>
        </p:nvSpPr>
        <p:spPr>
          <a:xfrm>
            <a:off x="6148800" y="1828800"/>
            <a:ext cx="5285160" cy="2573280"/>
          </a:xfrm>
          <a:prstGeom prst="rect">
            <a:avLst/>
          </a:prstGeom>
        </p:spPr>
        <p:txBody>
          <a:bodyPr lIns="0" rIns="0" tIns="0" bIns="0">
            <a:normAutofit/>
          </a:bodyPr>
          <a:p>
            <a:endParaRPr b="0" lang="es-AR" sz="3200" spc="-1" strike="noStrike">
              <a:latin typeface="Source Sans Pro"/>
            </a:endParaRPr>
          </a:p>
        </p:txBody>
      </p:sp>
      <p:sp>
        <p:nvSpPr>
          <p:cNvPr id="103" name="PlaceHolder 4"/>
          <p:cNvSpPr>
            <a:spLocks noGrp="1"/>
          </p:cNvSpPr>
          <p:nvPr>
            <p:ph type="body"/>
          </p:nvPr>
        </p:nvSpPr>
        <p:spPr>
          <a:xfrm>
            <a:off x="6148800" y="4646880"/>
            <a:ext cx="52851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105" name="PlaceHolder 2"/>
          <p:cNvSpPr>
            <a:spLocks noGrp="1"/>
          </p:cNvSpPr>
          <p:nvPr>
            <p:ph type="body"/>
          </p:nvPr>
        </p:nvSpPr>
        <p:spPr>
          <a:xfrm>
            <a:off x="599040" y="1828800"/>
            <a:ext cx="5285160" cy="2573280"/>
          </a:xfrm>
          <a:prstGeom prst="rect">
            <a:avLst/>
          </a:prstGeom>
        </p:spPr>
        <p:txBody>
          <a:bodyPr lIns="0" rIns="0" tIns="0" bIns="0">
            <a:normAutofit/>
          </a:bodyPr>
          <a:p>
            <a:endParaRPr b="0" lang="es-AR" sz="3200" spc="-1" strike="noStrike">
              <a:latin typeface="Source Sans Pro"/>
            </a:endParaRPr>
          </a:p>
        </p:txBody>
      </p:sp>
      <p:sp>
        <p:nvSpPr>
          <p:cNvPr id="106" name="PlaceHolder 3"/>
          <p:cNvSpPr>
            <a:spLocks noGrp="1"/>
          </p:cNvSpPr>
          <p:nvPr>
            <p:ph type="body"/>
          </p:nvPr>
        </p:nvSpPr>
        <p:spPr>
          <a:xfrm>
            <a:off x="6148800" y="1828800"/>
            <a:ext cx="5285160" cy="2573280"/>
          </a:xfrm>
          <a:prstGeom prst="rect">
            <a:avLst/>
          </a:prstGeom>
        </p:spPr>
        <p:txBody>
          <a:bodyPr lIns="0" rIns="0" tIns="0" bIns="0">
            <a:normAutofit/>
          </a:bodyPr>
          <a:p>
            <a:endParaRPr b="0" lang="es-AR" sz="3200" spc="-1" strike="noStrike">
              <a:latin typeface="Source Sans Pro"/>
            </a:endParaRPr>
          </a:p>
        </p:txBody>
      </p:sp>
      <p:sp>
        <p:nvSpPr>
          <p:cNvPr id="107" name="PlaceHolder 4"/>
          <p:cNvSpPr>
            <a:spLocks noGrp="1"/>
          </p:cNvSpPr>
          <p:nvPr>
            <p:ph type="body"/>
          </p:nvPr>
        </p:nvSpPr>
        <p:spPr>
          <a:xfrm>
            <a:off x="599040" y="4646880"/>
            <a:ext cx="108309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109" name="PlaceHolder 2"/>
          <p:cNvSpPr>
            <a:spLocks noGrp="1"/>
          </p:cNvSpPr>
          <p:nvPr>
            <p:ph type="body"/>
          </p:nvPr>
        </p:nvSpPr>
        <p:spPr>
          <a:xfrm>
            <a:off x="599040" y="1828800"/>
            <a:ext cx="10830960" cy="2573280"/>
          </a:xfrm>
          <a:prstGeom prst="rect">
            <a:avLst/>
          </a:prstGeom>
        </p:spPr>
        <p:txBody>
          <a:bodyPr lIns="0" rIns="0" tIns="0" bIns="0">
            <a:normAutofit/>
          </a:bodyPr>
          <a:p>
            <a:endParaRPr b="0" lang="es-AR" sz="3200" spc="-1" strike="noStrike">
              <a:latin typeface="Source Sans Pro"/>
            </a:endParaRPr>
          </a:p>
        </p:txBody>
      </p:sp>
      <p:sp>
        <p:nvSpPr>
          <p:cNvPr id="110" name="PlaceHolder 3"/>
          <p:cNvSpPr>
            <a:spLocks noGrp="1"/>
          </p:cNvSpPr>
          <p:nvPr>
            <p:ph type="body"/>
          </p:nvPr>
        </p:nvSpPr>
        <p:spPr>
          <a:xfrm>
            <a:off x="599040" y="4646880"/>
            <a:ext cx="108309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112" name="PlaceHolder 2"/>
          <p:cNvSpPr>
            <a:spLocks noGrp="1"/>
          </p:cNvSpPr>
          <p:nvPr>
            <p:ph type="body"/>
          </p:nvPr>
        </p:nvSpPr>
        <p:spPr>
          <a:xfrm>
            <a:off x="599040" y="1828800"/>
            <a:ext cx="5285160" cy="2573280"/>
          </a:xfrm>
          <a:prstGeom prst="rect">
            <a:avLst/>
          </a:prstGeom>
        </p:spPr>
        <p:txBody>
          <a:bodyPr lIns="0" rIns="0" tIns="0" bIns="0">
            <a:normAutofit/>
          </a:bodyPr>
          <a:p>
            <a:endParaRPr b="0" lang="es-AR" sz="3200" spc="-1" strike="noStrike">
              <a:latin typeface="Source Sans Pro"/>
            </a:endParaRPr>
          </a:p>
        </p:txBody>
      </p:sp>
      <p:sp>
        <p:nvSpPr>
          <p:cNvPr id="113" name="PlaceHolder 3"/>
          <p:cNvSpPr>
            <a:spLocks noGrp="1"/>
          </p:cNvSpPr>
          <p:nvPr>
            <p:ph type="body"/>
          </p:nvPr>
        </p:nvSpPr>
        <p:spPr>
          <a:xfrm>
            <a:off x="6148800" y="1828800"/>
            <a:ext cx="5285160" cy="2573280"/>
          </a:xfrm>
          <a:prstGeom prst="rect">
            <a:avLst/>
          </a:prstGeom>
        </p:spPr>
        <p:txBody>
          <a:bodyPr lIns="0" rIns="0" tIns="0" bIns="0">
            <a:normAutofit/>
          </a:bodyPr>
          <a:p>
            <a:endParaRPr b="0" lang="es-AR" sz="3200" spc="-1" strike="noStrike">
              <a:latin typeface="Source Sans Pro"/>
            </a:endParaRPr>
          </a:p>
        </p:txBody>
      </p:sp>
      <p:sp>
        <p:nvSpPr>
          <p:cNvPr id="114" name="PlaceHolder 4"/>
          <p:cNvSpPr>
            <a:spLocks noGrp="1"/>
          </p:cNvSpPr>
          <p:nvPr>
            <p:ph type="body"/>
          </p:nvPr>
        </p:nvSpPr>
        <p:spPr>
          <a:xfrm>
            <a:off x="6148800" y="4646880"/>
            <a:ext cx="5285160" cy="2573280"/>
          </a:xfrm>
          <a:prstGeom prst="rect">
            <a:avLst/>
          </a:prstGeom>
        </p:spPr>
        <p:txBody>
          <a:bodyPr lIns="0" rIns="0" tIns="0" bIns="0">
            <a:normAutofit/>
          </a:bodyPr>
          <a:p>
            <a:endParaRPr b="0" lang="es-AR" sz="3200" spc="-1" strike="noStrike">
              <a:latin typeface="Source Sans Pro"/>
            </a:endParaRPr>
          </a:p>
        </p:txBody>
      </p:sp>
      <p:sp>
        <p:nvSpPr>
          <p:cNvPr id="115" name="PlaceHolder 5"/>
          <p:cNvSpPr>
            <a:spLocks noGrp="1"/>
          </p:cNvSpPr>
          <p:nvPr>
            <p:ph type="body"/>
          </p:nvPr>
        </p:nvSpPr>
        <p:spPr>
          <a:xfrm>
            <a:off x="599040" y="4646880"/>
            <a:ext cx="52851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117" name="PlaceHolder 2"/>
          <p:cNvSpPr>
            <a:spLocks noGrp="1"/>
          </p:cNvSpPr>
          <p:nvPr>
            <p:ph type="body"/>
          </p:nvPr>
        </p:nvSpPr>
        <p:spPr>
          <a:xfrm>
            <a:off x="599040" y="1828800"/>
            <a:ext cx="3487320" cy="2573280"/>
          </a:xfrm>
          <a:prstGeom prst="rect">
            <a:avLst/>
          </a:prstGeom>
        </p:spPr>
        <p:txBody>
          <a:bodyPr lIns="0" rIns="0" tIns="0" bIns="0">
            <a:normAutofit/>
          </a:bodyPr>
          <a:p>
            <a:endParaRPr b="0" lang="es-AR" sz="3200" spc="-1" strike="noStrike">
              <a:latin typeface="Source Sans Pro"/>
            </a:endParaRPr>
          </a:p>
        </p:txBody>
      </p:sp>
      <p:sp>
        <p:nvSpPr>
          <p:cNvPr id="118" name="PlaceHolder 3"/>
          <p:cNvSpPr>
            <a:spLocks noGrp="1"/>
          </p:cNvSpPr>
          <p:nvPr>
            <p:ph type="body"/>
          </p:nvPr>
        </p:nvSpPr>
        <p:spPr>
          <a:xfrm>
            <a:off x="4260960" y="1828800"/>
            <a:ext cx="3487320" cy="2573280"/>
          </a:xfrm>
          <a:prstGeom prst="rect">
            <a:avLst/>
          </a:prstGeom>
        </p:spPr>
        <p:txBody>
          <a:bodyPr lIns="0" rIns="0" tIns="0" bIns="0">
            <a:normAutofit/>
          </a:bodyPr>
          <a:p>
            <a:endParaRPr b="0" lang="es-AR" sz="3200" spc="-1" strike="noStrike">
              <a:latin typeface="Source Sans Pro"/>
            </a:endParaRPr>
          </a:p>
        </p:txBody>
      </p:sp>
      <p:sp>
        <p:nvSpPr>
          <p:cNvPr id="119" name="PlaceHolder 4"/>
          <p:cNvSpPr>
            <a:spLocks noGrp="1"/>
          </p:cNvSpPr>
          <p:nvPr>
            <p:ph type="body"/>
          </p:nvPr>
        </p:nvSpPr>
        <p:spPr>
          <a:xfrm>
            <a:off x="7923240" y="1828800"/>
            <a:ext cx="3487320" cy="2573280"/>
          </a:xfrm>
          <a:prstGeom prst="rect">
            <a:avLst/>
          </a:prstGeom>
        </p:spPr>
        <p:txBody>
          <a:bodyPr lIns="0" rIns="0" tIns="0" bIns="0">
            <a:normAutofit/>
          </a:bodyPr>
          <a:p>
            <a:endParaRPr b="0" lang="es-AR" sz="3200" spc="-1" strike="noStrike">
              <a:latin typeface="Source Sans Pro"/>
            </a:endParaRPr>
          </a:p>
        </p:txBody>
      </p:sp>
      <p:sp>
        <p:nvSpPr>
          <p:cNvPr id="120" name="PlaceHolder 5"/>
          <p:cNvSpPr>
            <a:spLocks noGrp="1"/>
          </p:cNvSpPr>
          <p:nvPr>
            <p:ph type="body"/>
          </p:nvPr>
        </p:nvSpPr>
        <p:spPr>
          <a:xfrm>
            <a:off x="7923240" y="4646880"/>
            <a:ext cx="3487320" cy="2573280"/>
          </a:xfrm>
          <a:prstGeom prst="rect">
            <a:avLst/>
          </a:prstGeom>
        </p:spPr>
        <p:txBody>
          <a:bodyPr lIns="0" rIns="0" tIns="0" bIns="0">
            <a:normAutofit/>
          </a:bodyPr>
          <a:p>
            <a:endParaRPr b="0" lang="es-AR" sz="3200" spc="-1" strike="noStrike">
              <a:latin typeface="Source Sans Pro"/>
            </a:endParaRPr>
          </a:p>
        </p:txBody>
      </p:sp>
      <p:sp>
        <p:nvSpPr>
          <p:cNvPr id="121" name="PlaceHolder 6"/>
          <p:cNvSpPr>
            <a:spLocks noGrp="1"/>
          </p:cNvSpPr>
          <p:nvPr>
            <p:ph type="body"/>
          </p:nvPr>
        </p:nvSpPr>
        <p:spPr>
          <a:xfrm>
            <a:off x="4260960" y="4646880"/>
            <a:ext cx="3487320" cy="2573280"/>
          </a:xfrm>
          <a:prstGeom prst="rect">
            <a:avLst/>
          </a:prstGeom>
        </p:spPr>
        <p:txBody>
          <a:bodyPr lIns="0" rIns="0" tIns="0" bIns="0">
            <a:normAutofit/>
          </a:bodyPr>
          <a:p>
            <a:endParaRPr b="0" lang="es-AR" sz="3200" spc="-1" strike="noStrike">
              <a:latin typeface="Source Sans Pro"/>
            </a:endParaRPr>
          </a:p>
        </p:txBody>
      </p:sp>
      <p:sp>
        <p:nvSpPr>
          <p:cNvPr id="122" name="PlaceHolder 7"/>
          <p:cNvSpPr>
            <a:spLocks noGrp="1"/>
          </p:cNvSpPr>
          <p:nvPr>
            <p:ph type="body"/>
          </p:nvPr>
        </p:nvSpPr>
        <p:spPr>
          <a:xfrm>
            <a:off x="599040" y="4646880"/>
            <a:ext cx="348732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10" name="PlaceHolder 2"/>
          <p:cNvSpPr>
            <a:spLocks noGrp="1"/>
          </p:cNvSpPr>
          <p:nvPr>
            <p:ph type="body"/>
          </p:nvPr>
        </p:nvSpPr>
        <p:spPr>
          <a:xfrm>
            <a:off x="599040" y="1828800"/>
            <a:ext cx="5285160" cy="5394960"/>
          </a:xfrm>
          <a:prstGeom prst="rect">
            <a:avLst/>
          </a:prstGeom>
        </p:spPr>
        <p:txBody>
          <a:bodyPr lIns="0" rIns="0" tIns="0" bIns="0">
            <a:normAutofit/>
          </a:bodyPr>
          <a:p>
            <a:endParaRPr b="0" lang="es-AR" sz="3200" spc="-1" strike="noStrike">
              <a:latin typeface="Source Sans Pro"/>
            </a:endParaRPr>
          </a:p>
        </p:txBody>
      </p:sp>
      <p:sp>
        <p:nvSpPr>
          <p:cNvPr id="11" name="PlaceHolder 3"/>
          <p:cNvSpPr>
            <a:spLocks noGrp="1"/>
          </p:cNvSpPr>
          <p:nvPr>
            <p:ph type="body"/>
          </p:nvPr>
        </p:nvSpPr>
        <p:spPr>
          <a:xfrm>
            <a:off x="6148800" y="1828800"/>
            <a:ext cx="5285160" cy="539496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99040" y="301320"/>
            <a:ext cx="10798560" cy="5851800"/>
          </a:xfrm>
          <a:prstGeom prst="rect">
            <a:avLst/>
          </a:prstGeom>
        </p:spPr>
        <p:txBody>
          <a:bodyPr lIns="0" rIns="0" tIns="0" bIns="0" anchor="ctr"/>
          <a:p>
            <a:pPr algn="ctr"/>
            <a:endParaRPr b="1" lang="es-AR" sz="4000" spc="-1" strike="noStrike">
              <a:solidFill>
                <a:srgbClr val="04617b"/>
              </a:solidFill>
              <a:latin typeface="Source Sans Pro Black"/>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15" name="PlaceHolder 2"/>
          <p:cNvSpPr>
            <a:spLocks noGrp="1"/>
          </p:cNvSpPr>
          <p:nvPr>
            <p:ph type="body"/>
          </p:nvPr>
        </p:nvSpPr>
        <p:spPr>
          <a:xfrm>
            <a:off x="599040" y="1828800"/>
            <a:ext cx="5285160" cy="2573280"/>
          </a:xfrm>
          <a:prstGeom prst="rect">
            <a:avLst/>
          </a:prstGeom>
        </p:spPr>
        <p:txBody>
          <a:bodyPr lIns="0" rIns="0" tIns="0" bIns="0">
            <a:normAutofit/>
          </a:bodyPr>
          <a:p>
            <a:endParaRPr b="0" lang="es-AR" sz="3200" spc="-1" strike="noStrike">
              <a:latin typeface="Source Sans Pro"/>
            </a:endParaRPr>
          </a:p>
        </p:txBody>
      </p:sp>
      <p:sp>
        <p:nvSpPr>
          <p:cNvPr id="16" name="PlaceHolder 3"/>
          <p:cNvSpPr>
            <a:spLocks noGrp="1"/>
          </p:cNvSpPr>
          <p:nvPr>
            <p:ph type="body"/>
          </p:nvPr>
        </p:nvSpPr>
        <p:spPr>
          <a:xfrm>
            <a:off x="599040" y="4646880"/>
            <a:ext cx="5285160" cy="2573280"/>
          </a:xfrm>
          <a:prstGeom prst="rect">
            <a:avLst/>
          </a:prstGeom>
        </p:spPr>
        <p:txBody>
          <a:bodyPr lIns="0" rIns="0" tIns="0" bIns="0">
            <a:normAutofit/>
          </a:bodyPr>
          <a:p>
            <a:endParaRPr b="0" lang="es-AR" sz="3200" spc="-1" strike="noStrike">
              <a:latin typeface="Source Sans Pro"/>
            </a:endParaRPr>
          </a:p>
        </p:txBody>
      </p:sp>
      <p:sp>
        <p:nvSpPr>
          <p:cNvPr id="17" name="PlaceHolder 4"/>
          <p:cNvSpPr>
            <a:spLocks noGrp="1"/>
          </p:cNvSpPr>
          <p:nvPr>
            <p:ph type="body"/>
          </p:nvPr>
        </p:nvSpPr>
        <p:spPr>
          <a:xfrm>
            <a:off x="6148800" y="1828800"/>
            <a:ext cx="5285160" cy="539496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19" name="PlaceHolder 2"/>
          <p:cNvSpPr>
            <a:spLocks noGrp="1"/>
          </p:cNvSpPr>
          <p:nvPr>
            <p:ph type="body"/>
          </p:nvPr>
        </p:nvSpPr>
        <p:spPr>
          <a:xfrm>
            <a:off x="599040" y="1828800"/>
            <a:ext cx="5285160" cy="5394960"/>
          </a:xfrm>
          <a:prstGeom prst="rect">
            <a:avLst/>
          </a:prstGeom>
        </p:spPr>
        <p:txBody>
          <a:bodyPr lIns="0" rIns="0" tIns="0" bIns="0">
            <a:normAutofit/>
          </a:bodyPr>
          <a:p>
            <a:endParaRPr b="0" lang="es-AR" sz="3200" spc="-1" strike="noStrike">
              <a:latin typeface="Source Sans Pro"/>
            </a:endParaRPr>
          </a:p>
        </p:txBody>
      </p:sp>
      <p:sp>
        <p:nvSpPr>
          <p:cNvPr id="20" name="PlaceHolder 3"/>
          <p:cNvSpPr>
            <a:spLocks noGrp="1"/>
          </p:cNvSpPr>
          <p:nvPr>
            <p:ph type="body"/>
          </p:nvPr>
        </p:nvSpPr>
        <p:spPr>
          <a:xfrm>
            <a:off x="6148800" y="1828800"/>
            <a:ext cx="5285160" cy="2573280"/>
          </a:xfrm>
          <a:prstGeom prst="rect">
            <a:avLst/>
          </a:prstGeom>
        </p:spPr>
        <p:txBody>
          <a:bodyPr lIns="0" rIns="0" tIns="0" bIns="0">
            <a:normAutofit/>
          </a:bodyPr>
          <a:p>
            <a:endParaRPr b="0" lang="es-AR" sz="3200" spc="-1" strike="noStrike">
              <a:latin typeface="Source Sans Pro"/>
            </a:endParaRPr>
          </a:p>
        </p:txBody>
      </p:sp>
      <p:sp>
        <p:nvSpPr>
          <p:cNvPr id="21" name="PlaceHolder 4"/>
          <p:cNvSpPr>
            <a:spLocks noGrp="1"/>
          </p:cNvSpPr>
          <p:nvPr>
            <p:ph type="body"/>
          </p:nvPr>
        </p:nvSpPr>
        <p:spPr>
          <a:xfrm>
            <a:off x="6148800" y="4646880"/>
            <a:ext cx="52851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99040" y="301320"/>
            <a:ext cx="10798560" cy="1262160"/>
          </a:xfrm>
          <a:prstGeom prst="rect">
            <a:avLst/>
          </a:prstGeom>
        </p:spPr>
        <p:txBody>
          <a:bodyPr lIns="0" rIns="0" tIns="0" bIns="0" anchor="ctr">
            <a:normAutofit/>
          </a:bodyPr>
          <a:p>
            <a:endParaRPr b="0" lang="es-AR" sz="6000" spc="-1" strike="noStrike">
              <a:solidFill>
                <a:srgbClr val="04617b"/>
              </a:solidFill>
              <a:latin typeface="Source Sans Pro Light"/>
            </a:endParaRPr>
          </a:p>
        </p:txBody>
      </p:sp>
      <p:sp>
        <p:nvSpPr>
          <p:cNvPr id="23" name="PlaceHolder 2"/>
          <p:cNvSpPr>
            <a:spLocks noGrp="1"/>
          </p:cNvSpPr>
          <p:nvPr>
            <p:ph type="body"/>
          </p:nvPr>
        </p:nvSpPr>
        <p:spPr>
          <a:xfrm>
            <a:off x="599040" y="1828800"/>
            <a:ext cx="5285160" cy="2573280"/>
          </a:xfrm>
          <a:prstGeom prst="rect">
            <a:avLst/>
          </a:prstGeom>
        </p:spPr>
        <p:txBody>
          <a:bodyPr lIns="0" rIns="0" tIns="0" bIns="0">
            <a:normAutofit/>
          </a:bodyPr>
          <a:p>
            <a:endParaRPr b="0" lang="es-AR" sz="3200" spc="-1" strike="noStrike">
              <a:latin typeface="Source Sans Pro"/>
            </a:endParaRPr>
          </a:p>
        </p:txBody>
      </p:sp>
      <p:sp>
        <p:nvSpPr>
          <p:cNvPr id="24" name="PlaceHolder 3"/>
          <p:cNvSpPr>
            <a:spLocks noGrp="1"/>
          </p:cNvSpPr>
          <p:nvPr>
            <p:ph type="body"/>
          </p:nvPr>
        </p:nvSpPr>
        <p:spPr>
          <a:xfrm>
            <a:off x="6148800" y="1828800"/>
            <a:ext cx="5285160" cy="2573280"/>
          </a:xfrm>
          <a:prstGeom prst="rect">
            <a:avLst/>
          </a:prstGeom>
        </p:spPr>
        <p:txBody>
          <a:bodyPr lIns="0" rIns="0" tIns="0" bIns="0">
            <a:normAutofit/>
          </a:bodyPr>
          <a:p>
            <a:endParaRPr b="0" lang="es-AR" sz="3200" spc="-1" strike="noStrike">
              <a:latin typeface="Source Sans Pro"/>
            </a:endParaRPr>
          </a:p>
        </p:txBody>
      </p:sp>
      <p:sp>
        <p:nvSpPr>
          <p:cNvPr id="25" name="PlaceHolder 4"/>
          <p:cNvSpPr>
            <a:spLocks noGrp="1"/>
          </p:cNvSpPr>
          <p:nvPr>
            <p:ph type="body"/>
          </p:nvPr>
        </p:nvSpPr>
        <p:spPr>
          <a:xfrm>
            <a:off x="599040" y="4646880"/>
            <a:ext cx="10830960" cy="2573280"/>
          </a:xfrm>
          <a:prstGeom prst="rect">
            <a:avLst/>
          </a:prstGeom>
        </p:spPr>
        <p:txBody>
          <a:bodyPr lIns="0" rIns="0" tIns="0" bIns="0">
            <a:normAutofit/>
          </a:bodyPr>
          <a:p>
            <a:endParaRPr b="0" lang="es-AR" sz="3200" spc="-1" strike="noStrike">
              <a:latin typeface="Source Sans Pro"/>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dt"/>
          </p:nvPr>
        </p:nvSpPr>
        <p:spPr>
          <a:xfrm>
            <a:off x="563040" y="6887160"/>
            <a:ext cx="2795400" cy="521640"/>
          </a:xfrm>
          <a:prstGeom prst="rect">
            <a:avLst/>
          </a:prstGeom>
        </p:spPr>
        <p:txBody>
          <a:bodyPr lIns="0" rIns="0" tIns="0" bIns="0"/>
          <a:p>
            <a:r>
              <a:rPr b="0" lang="es-AR" sz="2400" spc="-1" strike="noStrike">
                <a:solidFill>
                  <a:srgbClr val="dbf5f9"/>
                </a:solidFill>
                <a:latin typeface="Source Sans Pro"/>
              </a:rPr>
              <a:t>&lt;date/time&gt;</a:t>
            </a:r>
            <a:endParaRPr b="0" lang="es-AR" sz="2400" spc="-1" strike="noStrike">
              <a:solidFill>
                <a:srgbClr val="dbf5f9"/>
              </a:solidFill>
              <a:latin typeface="Source Sans Pro"/>
            </a:endParaRPr>
          </a:p>
        </p:txBody>
      </p:sp>
      <p:sp>
        <p:nvSpPr>
          <p:cNvPr id="1" name="PlaceHolder 2"/>
          <p:cNvSpPr>
            <a:spLocks noGrp="1"/>
          </p:cNvSpPr>
          <p:nvPr>
            <p:ph type="ftr"/>
          </p:nvPr>
        </p:nvSpPr>
        <p:spPr>
          <a:xfrm>
            <a:off x="4066560" y="6887160"/>
            <a:ext cx="3803040" cy="521640"/>
          </a:xfrm>
          <a:prstGeom prst="rect">
            <a:avLst/>
          </a:prstGeom>
        </p:spPr>
        <p:txBody>
          <a:bodyPr lIns="0" rIns="0" tIns="0" bIns="0"/>
          <a:p>
            <a:pPr algn="ctr"/>
            <a:r>
              <a:rPr b="0" lang="es-AR" sz="2400" spc="-1" strike="noStrike">
                <a:solidFill>
                  <a:srgbClr val="dbf5f9"/>
                </a:solidFill>
                <a:latin typeface="Source Sans Pro"/>
              </a:rPr>
              <a:t>&lt;footer&gt;</a:t>
            </a:r>
            <a:endParaRPr b="0" lang="es-AR" sz="2400" spc="-1" strike="noStrike">
              <a:solidFill>
                <a:srgbClr val="dbf5f9"/>
              </a:solidFill>
              <a:latin typeface="Source Sans Pro"/>
            </a:endParaRPr>
          </a:p>
        </p:txBody>
      </p:sp>
      <p:sp>
        <p:nvSpPr>
          <p:cNvPr id="2" name="PlaceHolder 3"/>
          <p:cNvSpPr>
            <a:spLocks noGrp="1"/>
          </p:cNvSpPr>
          <p:nvPr>
            <p:ph type="sldNum"/>
          </p:nvPr>
        </p:nvSpPr>
        <p:spPr>
          <a:xfrm>
            <a:off x="8566200" y="6887160"/>
            <a:ext cx="2795400" cy="521640"/>
          </a:xfrm>
          <a:prstGeom prst="rect">
            <a:avLst/>
          </a:prstGeom>
        </p:spPr>
        <p:txBody>
          <a:bodyPr lIns="0" rIns="0" tIns="0" bIns="0"/>
          <a:p>
            <a:pPr algn="r"/>
            <a:fld id="{B1E7597F-C214-4BEC-AD1A-F4192D659786}" type="slidenum">
              <a:rPr b="0" lang="es-AR" sz="2400" spc="-1" strike="noStrike">
                <a:solidFill>
                  <a:srgbClr val="dbf5f9"/>
                </a:solidFill>
                <a:latin typeface="Source Sans Pro"/>
              </a:rPr>
              <a:t>&lt;number&gt;</a:t>
            </a:fld>
            <a:endParaRPr b="0" lang="es-AR" sz="2400" spc="-1" strike="noStrike">
              <a:solidFill>
                <a:srgbClr val="dbf5f9"/>
              </a:solidFill>
              <a:latin typeface="Source Sans Pro"/>
            </a:endParaRPr>
          </a:p>
        </p:txBody>
      </p:sp>
      <p:sp>
        <p:nvSpPr>
          <p:cNvPr id="3" name="PlaceHolder 4"/>
          <p:cNvSpPr>
            <a:spLocks noGrp="1"/>
          </p:cNvSpPr>
          <p:nvPr>
            <p:ph type="title"/>
          </p:nvPr>
        </p:nvSpPr>
        <p:spPr>
          <a:xfrm>
            <a:off x="548640" y="301320"/>
            <a:ext cx="10798560" cy="4453560"/>
          </a:xfrm>
          <a:prstGeom prst="rect">
            <a:avLst/>
          </a:prstGeom>
        </p:spPr>
        <p:txBody>
          <a:bodyPr lIns="0" rIns="0" tIns="0" bIns="0" anchor="b">
            <a:normAutofit/>
          </a:bodyPr>
          <a:p>
            <a:r>
              <a:rPr b="0" lang="es-AR" sz="8000" spc="-1" strike="noStrike">
                <a:solidFill>
                  <a:srgbClr val="04617b"/>
                </a:solidFill>
                <a:latin typeface="Source Sans Pro Light"/>
              </a:rPr>
              <a:t>Click to edit the title text format</a:t>
            </a:r>
            <a:endParaRPr b="0" lang="es-AR" sz="8000" spc="-1" strike="noStrike">
              <a:solidFill>
                <a:srgbClr val="04617b"/>
              </a:solidFill>
              <a:latin typeface="Source Sans Pro Light"/>
            </a:endParaRPr>
          </a:p>
        </p:txBody>
      </p:sp>
      <p:sp>
        <p:nvSpPr>
          <p:cNvPr id="4" name="PlaceHolder 5"/>
          <p:cNvSpPr>
            <a:spLocks noGrp="1"/>
          </p:cNvSpPr>
          <p:nvPr>
            <p:ph type="body"/>
          </p:nvPr>
        </p:nvSpPr>
        <p:spPr>
          <a:xfrm>
            <a:off x="552960" y="5216400"/>
            <a:ext cx="10789920" cy="1550160"/>
          </a:xfrm>
          <a:prstGeom prst="rect">
            <a:avLst/>
          </a:prstGeom>
        </p:spPr>
        <p:txBody>
          <a:bodyPr lIns="0" rIns="0" tIns="0" bIns="0">
            <a:normAutofit/>
          </a:bodyPr>
          <a:p>
            <a:pPr marL="432000" indent="-324000">
              <a:spcAft>
                <a:spcPts val="1233"/>
              </a:spcAft>
              <a:buClr>
                <a:srgbClr val="f49100"/>
              </a:buClr>
              <a:buSzPct val="45000"/>
              <a:buFont typeface="Wingdings" charset="2"/>
              <a:buChar char=""/>
            </a:pPr>
            <a:r>
              <a:rPr b="0" lang="es-AR" sz="2800" spc="-1" strike="noStrike">
                <a:solidFill>
                  <a:srgbClr val="dbf5f9"/>
                </a:solidFill>
                <a:latin typeface="Source Sans Pro"/>
              </a:rPr>
              <a:t>Click to edit the outline text format</a:t>
            </a:r>
            <a:endParaRPr b="0" lang="es-AR" sz="2800" spc="-1" strike="noStrike">
              <a:solidFill>
                <a:srgbClr val="dbf5f9"/>
              </a:solidFill>
              <a:latin typeface="Source Sans Pro"/>
            </a:endParaRPr>
          </a:p>
          <a:p>
            <a:pPr lvl="1" marL="864000" indent="-324000">
              <a:spcAft>
                <a:spcPts val="1123"/>
              </a:spcAft>
              <a:buClr>
                <a:srgbClr val="f49100"/>
              </a:buClr>
              <a:buSzPct val="75000"/>
              <a:buFont typeface="Symbol" charset="2"/>
              <a:buChar char=""/>
            </a:pPr>
            <a:r>
              <a:rPr b="0" lang="es-AR" sz="2200" spc="-1" strike="noStrike">
                <a:solidFill>
                  <a:srgbClr val="dbf5f9"/>
                </a:solidFill>
                <a:latin typeface="Source Sans Pro"/>
              </a:rPr>
              <a:t>Second Outline Level</a:t>
            </a:r>
            <a:endParaRPr b="0" lang="es-AR" sz="2200" spc="-1" strike="noStrike">
              <a:solidFill>
                <a:srgbClr val="dbf5f9"/>
              </a:solidFill>
              <a:latin typeface="Source Sans Pro"/>
            </a:endParaRPr>
          </a:p>
          <a:p>
            <a:pPr lvl="2" marL="1296000" indent="-288000">
              <a:spcAft>
                <a:spcPts val="850"/>
              </a:spcAft>
              <a:buClr>
                <a:srgbClr val="f49100"/>
              </a:buClr>
              <a:buSzPct val="45000"/>
              <a:buFont typeface="Wingdings" charset="2"/>
              <a:buChar char=""/>
            </a:pPr>
            <a:r>
              <a:rPr b="0" lang="es-AR" sz="2400" spc="-1" strike="noStrike">
                <a:solidFill>
                  <a:srgbClr val="dbf5f9"/>
                </a:solidFill>
                <a:latin typeface="Source Sans Pro"/>
              </a:rPr>
              <a:t>Third Outline Level</a:t>
            </a:r>
            <a:endParaRPr b="0" lang="es-AR" sz="2400" spc="-1" strike="noStrike">
              <a:solidFill>
                <a:srgbClr val="dbf5f9"/>
              </a:solidFill>
              <a:latin typeface="Source Sans Pro"/>
            </a:endParaRPr>
          </a:p>
          <a:p>
            <a:pPr lvl="3" marL="1728000" indent="-216000">
              <a:spcAft>
                <a:spcPts val="567"/>
              </a:spcAft>
              <a:buClr>
                <a:srgbClr val="f49100"/>
              </a:buClr>
              <a:buSzPct val="75000"/>
              <a:buFont typeface="Symbol" charset="2"/>
              <a:buChar char=""/>
            </a:pPr>
            <a:r>
              <a:rPr b="0" lang="es-AR" sz="2000" spc="-1" strike="noStrike">
                <a:solidFill>
                  <a:srgbClr val="dbf5f9"/>
                </a:solidFill>
                <a:latin typeface="Source Sans Pro"/>
              </a:rPr>
              <a:t>Fourth Outline Level</a:t>
            </a:r>
            <a:endParaRPr b="0" lang="es-AR" sz="2000" spc="-1" strike="noStrike">
              <a:solidFill>
                <a:srgbClr val="dbf5f9"/>
              </a:solidFill>
              <a:latin typeface="Source Sans Pro"/>
            </a:endParaRPr>
          </a:p>
          <a:p>
            <a:pPr lvl="4" marL="2160000" indent="-216000">
              <a:spcAft>
                <a:spcPts val="283"/>
              </a:spcAft>
              <a:buClr>
                <a:srgbClr val="f49100"/>
              </a:buClr>
              <a:buSzPct val="45000"/>
              <a:buFont typeface="Wingdings" charset="2"/>
              <a:buChar char=""/>
            </a:pPr>
            <a:r>
              <a:rPr b="0" lang="es-AR" sz="2000" spc="-1" strike="noStrike">
                <a:solidFill>
                  <a:srgbClr val="dbf5f9"/>
                </a:solidFill>
                <a:latin typeface="Source Sans Pro"/>
              </a:rPr>
              <a:t>Fifth Outline Level</a:t>
            </a:r>
            <a:endParaRPr b="0" lang="es-AR" sz="2000" spc="-1" strike="noStrike">
              <a:solidFill>
                <a:srgbClr val="dbf5f9"/>
              </a:solidFill>
              <a:latin typeface="Source Sans Pro"/>
            </a:endParaRPr>
          </a:p>
          <a:p>
            <a:pPr lvl="5" marL="2592000" indent="-216000">
              <a:spcAft>
                <a:spcPts val="283"/>
              </a:spcAft>
              <a:buClr>
                <a:srgbClr val="f49100"/>
              </a:buClr>
              <a:buSzPct val="45000"/>
              <a:buFont typeface="Wingdings" charset="2"/>
              <a:buChar char=""/>
            </a:pPr>
            <a:r>
              <a:rPr b="0" lang="es-AR" sz="2000" spc="-1" strike="noStrike">
                <a:solidFill>
                  <a:srgbClr val="dbf5f9"/>
                </a:solidFill>
                <a:latin typeface="Source Sans Pro"/>
              </a:rPr>
              <a:t>Sixth Outline Level</a:t>
            </a:r>
            <a:endParaRPr b="0" lang="es-AR" sz="2000" spc="-1" strike="noStrike">
              <a:solidFill>
                <a:srgbClr val="dbf5f9"/>
              </a:solidFill>
              <a:latin typeface="Source Sans Pro"/>
            </a:endParaRPr>
          </a:p>
          <a:p>
            <a:pPr lvl="6" marL="3024000" indent="-216000">
              <a:spcAft>
                <a:spcPts val="283"/>
              </a:spcAft>
              <a:buClr>
                <a:srgbClr val="f49100"/>
              </a:buClr>
              <a:buSzPct val="45000"/>
              <a:buFont typeface="Wingdings" charset="2"/>
              <a:buChar char=""/>
            </a:pPr>
            <a:r>
              <a:rPr b="0" lang="es-AR" sz="2000" spc="-1" strike="noStrike">
                <a:solidFill>
                  <a:srgbClr val="dbf5f9"/>
                </a:solidFill>
                <a:latin typeface="Source Sans Pro"/>
              </a:rPr>
              <a:t>Seventh Outline Level</a:t>
            </a:r>
            <a:endParaRPr b="0" lang="es-AR" sz="2000" spc="-1" strike="noStrike">
              <a:solidFill>
                <a:srgbClr val="dbf5f9"/>
              </a:solidFill>
              <a:latin typeface="Source Sans Pro"/>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599040" y="121320"/>
            <a:ext cx="10798560" cy="1262160"/>
          </a:xfrm>
          <a:prstGeom prst="rect">
            <a:avLst/>
          </a:prstGeom>
        </p:spPr>
        <p:txBody>
          <a:bodyPr lIns="0" rIns="0" tIns="0" bIns="0" anchor="b">
            <a:normAutofit/>
          </a:bodyPr>
          <a:p>
            <a:r>
              <a:rPr b="0" lang="es-AR" sz="6000" spc="-1" strike="noStrike">
                <a:solidFill>
                  <a:srgbClr val="ffffff"/>
                </a:solidFill>
                <a:latin typeface="Source Sans Pro Light"/>
              </a:rPr>
              <a:t>Click to edit the title text format</a:t>
            </a:r>
            <a:endParaRPr b="0" lang="es-AR" sz="6000" spc="-1" strike="noStrike">
              <a:solidFill>
                <a:srgbClr val="ffffff"/>
              </a:solidFill>
              <a:latin typeface="Source Sans Pro Light"/>
            </a:endParaRPr>
          </a:p>
        </p:txBody>
      </p:sp>
      <p:sp>
        <p:nvSpPr>
          <p:cNvPr id="42" name="PlaceHolder 2"/>
          <p:cNvSpPr>
            <a:spLocks noGrp="1"/>
          </p:cNvSpPr>
          <p:nvPr>
            <p:ph type="body"/>
          </p:nvPr>
        </p:nvSpPr>
        <p:spPr>
          <a:xfrm>
            <a:off x="599040" y="1920240"/>
            <a:ext cx="10739520" cy="4663440"/>
          </a:xfrm>
          <a:prstGeom prst="rect">
            <a:avLst/>
          </a:prstGeom>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Pulse para editar el formato de esquema del texto</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Segundo nivel del esquema</a:t>
            </a:r>
            <a:endParaRPr b="0" lang="es-AR" sz="2800" spc="-1" strike="noStrike">
              <a:latin typeface="Source Sans Pro"/>
            </a:endParaRPr>
          </a:p>
          <a:p>
            <a:pPr lvl="2" marL="1296000" indent="-288000">
              <a:spcAft>
                <a:spcPts val="850"/>
              </a:spcAft>
              <a:buClr>
                <a:srgbClr val="04617b"/>
              </a:buClr>
              <a:buSzPct val="45000"/>
              <a:buFont typeface="Wingdings" charset="2"/>
              <a:buChar char=""/>
            </a:pPr>
            <a:r>
              <a:rPr b="0" lang="es-AR" sz="2400" spc="-1" strike="noStrike">
                <a:latin typeface="Source Sans Pro"/>
              </a:rPr>
              <a:t>Tercer nivel del esquema</a:t>
            </a:r>
            <a:endParaRPr b="0" lang="es-AR" sz="2400" spc="-1" strike="noStrike">
              <a:latin typeface="Source Sans Pro"/>
            </a:endParaRPr>
          </a:p>
          <a:p>
            <a:pPr lvl="3" marL="1728000" indent="-216000">
              <a:spcAft>
                <a:spcPts val="567"/>
              </a:spcAft>
              <a:buClr>
                <a:srgbClr val="04617b"/>
              </a:buClr>
              <a:buSzPct val="75000"/>
              <a:buFont typeface="Symbol" charset="2"/>
              <a:buChar char=""/>
            </a:pPr>
            <a:r>
              <a:rPr b="0" lang="es-AR" sz="2400" spc="-1" strike="noStrike">
                <a:latin typeface="Source Sans Pro"/>
              </a:rPr>
              <a:t>Cuarto nivel del esquema</a:t>
            </a:r>
            <a:endParaRPr b="0" lang="es-AR" sz="2400" spc="-1" strike="noStrike">
              <a:latin typeface="Source Sans Pro"/>
            </a:endParaRPr>
          </a:p>
          <a:p>
            <a:pPr lvl="4" marL="2160000" indent="-216000">
              <a:spcAft>
                <a:spcPts val="283"/>
              </a:spcAft>
              <a:buClr>
                <a:srgbClr val="04617b"/>
              </a:buClr>
              <a:buSzPct val="45000"/>
              <a:buFont typeface="Wingdings" charset="2"/>
              <a:buChar char=""/>
            </a:pPr>
            <a:r>
              <a:rPr b="0" lang="es-AR" sz="2400" spc="-1" strike="noStrike">
                <a:latin typeface="Source Sans Pro"/>
              </a:rPr>
              <a:t>Quinto nivel del esquema</a:t>
            </a:r>
            <a:endParaRPr b="0" lang="es-AR" sz="2400" spc="-1" strike="noStrike">
              <a:latin typeface="Source Sans Pro"/>
            </a:endParaRPr>
          </a:p>
          <a:p>
            <a:pPr lvl="5" marL="2592000" indent="-216000">
              <a:spcAft>
                <a:spcPts val="283"/>
              </a:spcAft>
              <a:buClr>
                <a:srgbClr val="04617b"/>
              </a:buClr>
              <a:buSzPct val="45000"/>
              <a:buFont typeface="Wingdings" charset="2"/>
              <a:buChar char=""/>
            </a:pPr>
            <a:r>
              <a:rPr b="0" lang="es-AR" sz="2400" spc="-1" strike="noStrike">
                <a:latin typeface="Source Sans Pro"/>
              </a:rPr>
              <a:t>Sexto nivel del esquema</a:t>
            </a:r>
            <a:endParaRPr b="0" lang="es-AR" sz="2400" spc="-1" strike="noStrike">
              <a:latin typeface="Source Sans Pro"/>
            </a:endParaRPr>
          </a:p>
          <a:p>
            <a:pPr lvl="6" marL="3024000" indent="-216000">
              <a:spcAft>
                <a:spcPts val="283"/>
              </a:spcAft>
              <a:buClr>
                <a:srgbClr val="04617b"/>
              </a:buClr>
              <a:buSzPct val="45000"/>
              <a:buFont typeface="Wingdings" charset="2"/>
              <a:buChar char=""/>
            </a:pPr>
            <a:r>
              <a:rPr b="0" lang="es-AR" sz="2400" spc="-1" strike="noStrike">
                <a:latin typeface="Source Sans Pro"/>
              </a:rPr>
              <a:t>Séptimo nivel del esquema</a:t>
            </a:r>
            <a:endParaRPr b="0" lang="es-AR" sz="2400" spc="-1" strike="noStrike">
              <a:latin typeface="Source Sans Pro"/>
            </a:endParaRPr>
          </a:p>
        </p:txBody>
      </p:sp>
      <p:sp>
        <p:nvSpPr>
          <p:cNvPr id="43" name="PlaceHolder 3"/>
          <p:cNvSpPr>
            <a:spLocks noGrp="1"/>
          </p:cNvSpPr>
          <p:nvPr>
            <p:ph type="dt"/>
          </p:nvPr>
        </p:nvSpPr>
        <p:spPr>
          <a:xfrm>
            <a:off x="599040" y="6887160"/>
            <a:ext cx="2795400" cy="521640"/>
          </a:xfrm>
          <a:prstGeom prst="rect">
            <a:avLst/>
          </a:prstGeom>
        </p:spPr>
        <p:txBody>
          <a:bodyPr lIns="0" rIns="0" tIns="0" bIns="0"/>
          <a:p>
            <a:r>
              <a:rPr b="0" lang="es-AR" sz="2400" spc="-1" strike="noStrike">
                <a:solidFill>
                  <a:srgbClr val="484848"/>
                </a:solidFill>
                <a:latin typeface="Source Sans Pro"/>
              </a:rPr>
              <a:t>&lt;date/time&gt;</a:t>
            </a:r>
            <a:endParaRPr b="0" lang="es-AR" sz="2400" spc="-1" strike="noStrike">
              <a:solidFill>
                <a:srgbClr val="484848"/>
              </a:solidFill>
              <a:latin typeface="Source Sans Pro"/>
            </a:endParaRPr>
          </a:p>
        </p:txBody>
      </p:sp>
      <p:sp>
        <p:nvSpPr>
          <p:cNvPr id="44" name="PlaceHolder 4"/>
          <p:cNvSpPr>
            <a:spLocks noGrp="1"/>
          </p:cNvSpPr>
          <p:nvPr>
            <p:ph type="ftr"/>
          </p:nvPr>
        </p:nvSpPr>
        <p:spPr>
          <a:xfrm>
            <a:off x="4102560" y="6887160"/>
            <a:ext cx="3803040" cy="521640"/>
          </a:xfrm>
          <a:prstGeom prst="rect">
            <a:avLst/>
          </a:prstGeom>
        </p:spPr>
        <p:txBody>
          <a:bodyPr lIns="0" rIns="0" tIns="0" bIns="0"/>
          <a:p>
            <a:pPr algn="ctr"/>
            <a:r>
              <a:rPr b="0" lang="es-AR" sz="2400" spc="-1" strike="noStrike">
                <a:solidFill>
                  <a:srgbClr val="484848"/>
                </a:solidFill>
                <a:latin typeface="Source Sans Pro"/>
              </a:rPr>
              <a:t>&lt;footer&gt;</a:t>
            </a:r>
            <a:endParaRPr b="0" lang="es-AR" sz="2400" spc="-1" strike="noStrike">
              <a:solidFill>
                <a:srgbClr val="484848"/>
              </a:solidFill>
              <a:latin typeface="Source Sans Pro"/>
            </a:endParaRPr>
          </a:p>
        </p:txBody>
      </p:sp>
      <p:sp>
        <p:nvSpPr>
          <p:cNvPr id="45" name="PlaceHolder 5"/>
          <p:cNvSpPr>
            <a:spLocks noGrp="1"/>
          </p:cNvSpPr>
          <p:nvPr>
            <p:ph type="sldNum"/>
          </p:nvPr>
        </p:nvSpPr>
        <p:spPr>
          <a:xfrm>
            <a:off x="8602200" y="6887160"/>
            <a:ext cx="2795400" cy="521640"/>
          </a:xfrm>
          <a:prstGeom prst="rect">
            <a:avLst/>
          </a:prstGeom>
        </p:spPr>
        <p:txBody>
          <a:bodyPr lIns="0" rIns="0" tIns="0" bIns="0"/>
          <a:p>
            <a:pPr algn="r"/>
            <a:fld id="{E9D39C70-86C8-41C5-B957-3B53C465E210}" type="slidenum">
              <a:rPr b="0" lang="es-AR" sz="2400" spc="-1" strike="noStrike">
                <a:solidFill>
                  <a:srgbClr val="484848"/>
                </a:solidFill>
                <a:latin typeface="Source Sans Pro"/>
              </a:rPr>
              <a:t>&lt;number&gt;</a:t>
            </a:fld>
            <a:endParaRPr b="0" lang="es-AR" sz="2400" spc="-1" strike="noStrike">
              <a:solidFill>
                <a:srgbClr val="484848"/>
              </a:solidFill>
              <a:latin typeface="Source Sans Pro"/>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82" name="PlaceHolder 1"/>
          <p:cNvSpPr>
            <a:spLocks noGrp="1"/>
          </p:cNvSpPr>
          <p:nvPr>
            <p:ph type="title"/>
          </p:nvPr>
        </p:nvSpPr>
        <p:spPr>
          <a:xfrm>
            <a:off x="599040" y="301320"/>
            <a:ext cx="10798560" cy="1262160"/>
          </a:xfrm>
          <a:prstGeom prst="rect">
            <a:avLst/>
          </a:prstGeom>
        </p:spPr>
        <p:txBody>
          <a:bodyPr lIns="0" rIns="0" tIns="0" bIns="0" anchor="ctr">
            <a:normAutofit/>
          </a:bodyPr>
          <a:p>
            <a:r>
              <a:rPr b="0" lang="es-AR" sz="6000" spc="-1" strike="noStrike">
                <a:solidFill>
                  <a:srgbClr val="04617b"/>
                </a:solidFill>
                <a:latin typeface="Source Sans Pro Light"/>
              </a:rPr>
              <a:t>Click to edit the title text format</a:t>
            </a:r>
            <a:endParaRPr b="0" lang="es-AR" sz="6000" spc="-1" strike="noStrike">
              <a:solidFill>
                <a:srgbClr val="04617b"/>
              </a:solidFill>
              <a:latin typeface="Source Sans Pro Light"/>
            </a:endParaRPr>
          </a:p>
        </p:txBody>
      </p:sp>
      <p:sp>
        <p:nvSpPr>
          <p:cNvPr id="83" name="PlaceHolder 2"/>
          <p:cNvSpPr>
            <a:spLocks noGrp="1"/>
          </p:cNvSpPr>
          <p:nvPr>
            <p:ph type="body"/>
          </p:nvPr>
        </p:nvSpPr>
        <p:spPr>
          <a:xfrm>
            <a:off x="599040" y="1828800"/>
            <a:ext cx="10830960" cy="5394960"/>
          </a:xfrm>
          <a:prstGeom prst="rect">
            <a:avLst/>
          </a:prstGeom>
        </p:spPr>
        <p:txBody>
          <a:bodyPr lIns="0" rIns="0" tIns="0" bIns="0">
            <a:normAutofit/>
          </a:bodyPr>
          <a:p>
            <a:pPr marL="432000" indent="-324000">
              <a:spcAft>
                <a:spcPts val="1412"/>
              </a:spcAft>
              <a:buClr>
                <a:srgbClr val="04617b"/>
              </a:buClr>
              <a:buSzPct val="45000"/>
              <a:buFont typeface="Wingdings" charset="2"/>
              <a:buChar char=""/>
            </a:pPr>
            <a:r>
              <a:rPr b="0" lang="es-AR" sz="3200" spc="-1" strike="noStrike">
                <a:latin typeface="Source Sans Pro"/>
              </a:rPr>
              <a:t>Click to edit the outline text format</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Second Outline Level</a:t>
            </a:r>
            <a:endParaRPr b="0" lang="es-AR" sz="2800" spc="-1" strike="noStrike">
              <a:latin typeface="Source Sans Pro"/>
            </a:endParaRPr>
          </a:p>
          <a:p>
            <a:pPr lvl="2" marL="1296000" indent="-288000">
              <a:spcAft>
                <a:spcPts val="850"/>
              </a:spcAft>
              <a:buClr>
                <a:srgbClr val="04617b"/>
              </a:buClr>
              <a:buSzPct val="45000"/>
              <a:buFont typeface="Wingdings" charset="2"/>
              <a:buChar char=""/>
            </a:pPr>
            <a:r>
              <a:rPr b="0" lang="es-AR" sz="2400" spc="-1" strike="noStrike">
                <a:latin typeface="Source Sans Pro"/>
              </a:rPr>
              <a:t>Third Outline Level</a:t>
            </a:r>
            <a:endParaRPr b="0" lang="es-AR" sz="2400" spc="-1" strike="noStrike">
              <a:latin typeface="Source Sans Pro"/>
            </a:endParaRPr>
          </a:p>
          <a:p>
            <a:pPr lvl="3" marL="1728000" indent="-216000">
              <a:spcAft>
                <a:spcPts val="567"/>
              </a:spcAft>
              <a:buClr>
                <a:srgbClr val="04617b"/>
              </a:buClr>
              <a:buSzPct val="75000"/>
              <a:buFont typeface="Symbol" charset="2"/>
              <a:buChar char=""/>
            </a:pPr>
            <a:r>
              <a:rPr b="0" lang="es-AR" sz="2400" spc="-1" strike="noStrike">
                <a:latin typeface="Source Sans Pro"/>
              </a:rPr>
              <a:t>Fourth Outline Level</a:t>
            </a:r>
            <a:endParaRPr b="0" lang="es-AR" sz="2400" spc="-1" strike="noStrike">
              <a:latin typeface="Source Sans Pro"/>
            </a:endParaRPr>
          </a:p>
          <a:p>
            <a:pPr lvl="4" marL="2160000" indent="-216000">
              <a:spcAft>
                <a:spcPts val="283"/>
              </a:spcAft>
              <a:buClr>
                <a:srgbClr val="04617b"/>
              </a:buClr>
              <a:buSzPct val="45000"/>
              <a:buFont typeface="Wingdings" charset="2"/>
              <a:buChar char=""/>
            </a:pPr>
            <a:r>
              <a:rPr b="0" lang="es-AR" sz="2400" spc="-1" strike="noStrike">
                <a:latin typeface="Source Sans Pro"/>
              </a:rPr>
              <a:t>Fifth Outline Level</a:t>
            </a:r>
            <a:endParaRPr b="0" lang="es-AR" sz="2400" spc="-1" strike="noStrike">
              <a:latin typeface="Source Sans Pro"/>
            </a:endParaRPr>
          </a:p>
          <a:p>
            <a:pPr lvl="5" marL="2592000" indent="-216000">
              <a:spcAft>
                <a:spcPts val="283"/>
              </a:spcAft>
              <a:buClr>
                <a:srgbClr val="04617b"/>
              </a:buClr>
              <a:buSzPct val="45000"/>
              <a:buFont typeface="Wingdings" charset="2"/>
              <a:buChar char=""/>
            </a:pPr>
            <a:r>
              <a:rPr b="0" lang="es-AR" sz="2400" spc="-1" strike="noStrike">
                <a:latin typeface="Source Sans Pro"/>
              </a:rPr>
              <a:t>Sixth Outline Level</a:t>
            </a:r>
            <a:endParaRPr b="0" lang="es-AR" sz="2400" spc="-1" strike="noStrike">
              <a:latin typeface="Source Sans Pro"/>
            </a:endParaRPr>
          </a:p>
          <a:p>
            <a:pPr lvl="6" marL="3024000" indent="-216000">
              <a:spcAft>
                <a:spcPts val="283"/>
              </a:spcAft>
              <a:buClr>
                <a:srgbClr val="04617b"/>
              </a:buClr>
              <a:buSzPct val="45000"/>
              <a:buFont typeface="Wingdings" charset="2"/>
              <a:buChar char=""/>
            </a:pPr>
            <a:r>
              <a:rPr b="0" lang="es-AR" sz="2400" spc="-1" strike="noStrike">
                <a:latin typeface="Source Sans Pro"/>
              </a:rPr>
              <a:t>Seventh Outline Level</a:t>
            </a:r>
            <a:endParaRPr b="0" lang="es-AR" sz="2400" spc="-1" strike="noStrike">
              <a:latin typeface="Source Sans Pro"/>
            </a:endParaRPr>
          </a:p>
        </p:txBody>
      </p:sp>
      <p:sp>
        <p:nvSpPr>
          <p:cNvPr id="84" name="PlaceHolder 3"/>
          <p:cNvSpPr>
            <a:spLocks noGrp="1"/>
          </p:cNvSpPr>
          <p:nvPr>
            <p:ph type="dt"/>
          </p:nvPr>
        </p:nvSpPr>
        <p:spPr>
          <a:xfrm>
            <a:off x="599040" y="6827760"/>
            <a:ext cx="2795400" cy="521640"/>
          </a:xfrm>
          <a:prstGeom prst="rect">
            <a:avLst/>
          </a:prstGeom>
        </p:spPr>
        <p:txBody>
          <a:bodyPr lIns="0" rIns="0" tIns="0" bIns="0"/>
          <a:p>
            <a:r>
              <a:rPr b="0" lang="es-AR" sz="2400" spc="-1" strike="noStrike">
                <a:solidFill>
                  <a:srgbClr val="484848"/>
                </a:solidFill>
                <a:latin typeface="Source Sans Pro"/>
              </a:rPr>
              <a:t>&lt;date/time&gt;</a:t>
            </a:r>
            <a:endParaRPr b="0" lang="es-AR" sz="2400" spc="-1" strike="noStrike">
              <a:solidFill>
                <a:srgbClr val="484848"/>
              </a:solidFill>
              <a:latin typeface="Source Sans Pro"/>
            </a:endParaRPr>
          </a:p>
        </p:txBody>
      </p:sp>
      <p:sp>
        <p:nvSpPr>
          <p:cNvPr id="85" name="PlaceHolder 4"/>
          <p:cNvSpPr>
            <a:spLocks noGrp="1"/>
          </p:cNvSpPr>
          <p:nvPr>
            <p:ph type="ftr"/>
          </p:nvPr>
        </p:nvSpPr>
        <p:spPr>
          <a:xfrm>
            <a:off x="4102560" y="6827760"/>
            <a:ext cx="3803040" cy="521640"/>
          </a:xfrm>
          <a:prstGeom prst="rect">
            <a:avLst/>
          </a:prstGeom>
        </p:spPr>
        <p:txBody>
          <a:bodyPr lIns="0" rIns="0" tIns="0" bIns="0"/>
          <a:p>
            <a:pPr algn="ctr"/>
            <a:r>
              <a:rPr b="0" lang="es-AR" sz="2400" spc="-1" strike="noStrike">
                <a:solidFill>
                  <a:srgbClr val="484848"/>
                </a:solidFill>
                <a:latin typeface="Source Sans Pro"/>
              </a:rPr>
              <a:t>&lt;footer&gt;</a:t>
            </a:r>
            <a:endParaRPr b="0" lang="es-AR" sz="2400" spc="-1" strike="noStrike">
              <a:solidFill>
                <a:srgbClr val="484848"/>
              </a:solidFill>
              <a:latin typeface="Source Sans Pro"/>
            </a:endParaRPr>
          </a:p>
        </p:txBody>
      </p:sp>
      <p:sp>
        <p:nvSpPr>
          <p:cNvPr id="86" name="PlaceHolder 5"/>
          <p:cNvSpPr>
            <a:spLocks noGrp="1"/>
          </p:cNvSpPr>
          <p:nvPr>
            <p:ph type="sldNum"/>
          </p:nvPr>
        </p:nvSpPr>
        <p:spPr>
          <a:xfrm>
            <a:off x="9188640" y="6827760"/>
            <a:ext cx="2253600" cy="521640"/>
          </a:xfrm>
          <a:prstGeom prst="rect">
            <a:avLst/>
          </a:prstGeom>
        </p:spPr>
        <p:txBody>
          <a:bodyPr lIns="0" rIns="0" tIns="0" bIns="0"/>
          <a:p>
            <a:pPr algn="r"/>
            <a:fld id="{40318448-4C6C-4BCD-ACB8-3C80E3FF9B6A}" type="slidenum">
              <a:rPr b="0" lang="es-AR" sz="2400" spc="-1" strike="noStrike">
                <a:solidFill>
                  <a:srgbClr val="484848"/>
                </a:solidFill>
                <a:latin typeface="Source Sans Pro"/>
              </a:rPr>
              <a:t>&lt;number&gt;</a:t>
            </a:fld>
            <a:endParaRPr b="0" lang="es-AR" sz="2400" spc="-1" strike="noStrike">
              <a:solidFill>
                <a:srgbClr val="484848"/>
              </a:solidFill>
              <a:latin typeface="Source Sans Pro"/>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6.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5.xml"/>
</Relationships>
</file>

<file path=ppt/slides/_rels/slide15.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5.xml"/>
</Relationships>
</file>

<file path=ppt/slides/_rels/slide20.xml.rels><?xml version="1.0" encoding="UTF-8"?>
<Relationships xmlns="http://schemas.openxmlformats.org/package/2006/relationships"><Relationship Id="rId1" Type="http://schemas.openxmlformats.org/officeDocument/2006/relationships/hyperlink" Target="http://rethinklink.nyc/" TargetMode="External"/><Relationship Id="rId2" Type="http://schemas.openxmlformats.org/officeDocument/2006/relationships/slideLayout" Target="../slideLayouts/slideLayout15.xml"/>
</Relationships>
</file>

<file path=ppt/slides/_rels/slide21.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5.xml"/>
</Relationships>
</file>

<file path=ppt/slides/_rels/slide22.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5.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30.xml"/>
</Relationships>
</file>

<file path=ppt/slides/_rels/slide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6.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TextShape 1"/>
          <p:cNvSpPr txBox="1"/>
          <p:nvPr/>
        </p:nvSpPr>
        <p:spPr>
          <a:xfrm>
            <a:off x="548640" y="301320"/>
            <a:ext cx="10798560" cy="4453560"/>
          </a:xfrm>
          <a:prstGeom prst="rect">
            <a:avLst/>
          </a:prstGeom>
          <a:noFill/>
          <a:ln>
            <a:noFill/>
          </a:ln>
        </p:spPr>
        <p:txBody>
          <a:bodyPr lIns="0" rIns="0" tIns="0" bIns="0" anchor="b">
            <a:normAutofit/>
          </a:bodyPr>
          <a:p>
            <a:r>
              <a:rPr b="0" lang="es-AR" sz="8000" spc="-1" strike="noStrike">
                <a:solidFill>
                  <a:srgbClr val="04617b"/>
                </a:solidFill>
                <a:latin typeface="Source Sans Pro Light"/>
              </a:rPr>
              <a:t>Cypurr Sessions</a:t>
            </a:r>
            <a:endParaRPr b="0" lang="es-AR" sz="8000" spc="-1" strike="noStrike">
              <a:solidFill>
                <a:srgbClr val="04617b"/>
              </a:solidFill>
              <a:latin typeface="Source Sans Pro Light"/>
            </a:endParaRPr>
          </a:p>
        </p:txBody>
      </p:sp>
      <p:sp>
        <p:nvSpPr>
          <p:cNvPr id="129" name="TextShape 2"/>
          <p:cNvSpPr txBox="1"/>
          <p:nvPr/>
        </p:nvSpPr>
        <p:spPr>
          <a:xfrm>
            <a:off x="914400" y="5124960"/>
            <a:ext cx="10789920" cy="1550160"/>
          </a:xfrm>
          <a:prstGeom prst="rect">
            <a:avLst/>
          </a:prstGeom>
          <a:noFill/>
          <a:ln>
            <a:noFill/>
          </a:ln>
        </p:spPr>
        <p:txBody>
          <a:bodyPr lIns="0" rIns="0" tIns="0" bIns="0"/>
          <a:p>
            <a:r>
              <a:rPr b="1" lang="es-AR" sz="3600" spc="-1" strike="noStrike">
                <a:solidFill>
                  <a:srgbClr val="dbf5f9"/>
                </a:solidFill>
                <a:latin typeface="Source Sans Pro"/>
              </a:rPr>
              <a:t>October 22nd, 2017</a:t>
            </a:r>
            <a:endParaRPr b="1" lang="es-AR" sz="3600" spc="-1" strike="noStrike">
              <a:solidFill>
                <a:srgbClr val="dbf5f9"/>
              </a:solidFill>
              <a:latin typeface="Source Sans Pro"/>
            </a:endParaRPr>
          </a:p>
        </p:txBody>
      </p:sp>
      <p:pic>
        <p:nvPicPr>
          <p:cNvPr id="130" name="" descr=""/>
          <p:cNvPicPr/>
          <p:nvPr/>
        </p:nvPicPr>
        <p:blipFill>
          <a:blip r:embed="rId1"/>
          <a:stretch/>
        </p:blipFill>
        <p:spPr>
          <a:xfrm>
            <a:off x="7040880" y="0"/>
            <a:ext cx="4004280" cy="4206240"/>
          </a:xfrm>
          <a:prstGeom prst="rect">
            <a:avLst/>
          </a:prstGeom>
          <a:ln>
            <a:noFill/>
          </a:ln>
        </p:spPr>
      </p:pic>
    </p:spTree>
  </p:cSld>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What To Do?</a:t>
            </a:r>
            <a:endParaRPr b="0" lang="es-AR" sz="6000" spc="-1" strike="noStrike">
              <a:solidFill>
                <a:srgbClr val="ffffff"/>
              </a:solidFill>
              <a:latin typeface="Source Sans Pro Light"/>
            </a:endParaRPr>
          </a:p>
        </p:txBody>
      </p:sp>
      <p:sp>
        <p:nvSpPr>
          <p:cNvPr id="151"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a:t>
            </a:r>
            <a:r>
              <a:rPr b="0" lang="es-AR" sz="3200" spc="-1" strike="noStrike">
                <a:latin typeface="Source Sans Pro"/>
              </a:rPr>
              <a:t>There’s really no very good reason to do a consumer DNA test,” said Winston. “But people at least need to know what they are signing up for. These companies need to say outright, ‘You’re giving us your information and we can do with it whatever we want.’”</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a:t>
            </a:r>
            <a:r>
              <a:rPr b="0" lang="es-AR" sz="3200" spc="-1" strike="noStrike">
                <a:latin typeface="Source Sans Pro"/>
              </a:rPr>
              <a:t>...companies disclose the name of every other organization that touches consumer’s genetic information, and better disclose the measures put in place to make sure those third parties are keeping data secure.”</a:t>
            </a:r>
            <a:endParaRPr b="0" lang="es-AR" sz="3200" spc="-1" strike="noStrike">
              <a:latin typeface="Source Sans Pro"/>
            </a:endParaRPr>
          </a:p>
        </p:txBody>
      </p:sp>
    </p:spTree>
  </p:cSld>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TextShape 1"/>
          <p:cNvSpPr txBox="1"/>
          <p:nvPr/>
        </p:nvSpPr>
        <p:spPr>
          <a:xfrm>
            <a:off x="548640" y="301320"/>
            <a:ext cx="10798560" cy="4453560"/>
          </a:xfrm>
          <a:prstGeom prst="rect">
            <a:avLst/>
          </a:prstGeom>
          <a:noFill/>
          <a:ln>
            <a:noFill/>
          </a:ln>
        </p:spPr>
        <p:txBody>
          <a:bodyPr lIns="0" rIns="0" tIns="0" bIns="0" anchor="b">
            <a:normAutofit/>
          </a:bodyPr>
          <a:p>
            <a:r>
              <a:rPr b="0" lang="es-AR" sz="8000" spc="-1" strike="noStrike">
                <a:solidFill>
                  <a:srgbClr val="04617b"/>
                </a:solidFill>
                <a:latin typeface="Source Sans Pro Light"/>
              </a:rPr>
              <a:t>Story #2: </a:t>
            </a:r>
            <a:r>
              <a:rPr b="0" lang="es-AR" sz="3600" spc="-1" strike="noStrike">
                <a:solidFill>
                  <a:srgbClr val="04617b"/>
                </a:solidFill>
                <a:latin typeface="Source Sans Pro Light"/>
              </a:rPr>
              <a:t>Those Links are following me...</a:t>
            </a:r>
            <a:endParaRPr b="0" lang="es-AR" sz="3600" spc="-1" strike="noStrike">
              <a:solidFill>
                <a:srgbClr val="04617b"/>
              </a:solidFill>
              <a:latin typeface="Source Sans Pro Light"/>
            </a:endParaRPr>
          </a:p>
        </p:txBody>
      </p:sp>
      <p:sp>
        <p:nvSpPr>
          <p:cNvPr id="153" name="TextShape 2"/>
          <p:cNvSpPr txBox="1"/>
          <p:nvPr/>
        </p:nvSpPr>
        <p:spPr>
          <a:xfrm>
            <a:off x="552960" y="5216400"/>
            <a:ext cx="10789920" cy="1550160"/>
          </a:xfrm>
          <a:prstGeom prst="rect">
            <a:avLst/>
          </a:prstGeom>
          <a:noFill/>
          <a:ln>
            <a:noFill/>
          </a:ln>
        </p:spPr>
        <p:txBody>
          <a:bodyPr lIns="0" rIns="0" tIns="0" bIns="0">
            <a:normAutofit/>
          </a:bodyPr>
          <a:p>
            <a:pPr marL="432000" indent="-324000">
              <a:spcAft>
                <a:spcPts val="1233"/>
              </a:spcAft>
              <a:buClr>
                <a:srgbClr val="f49100"/>
              </a:buClr>
              <a:buSzPct val="45000"/>
              <a:buFont typeface="Wingdings" charset="2"/>
              <a:buChar char=""/>
            </a:pPr>
            <a:r>
              <a:rPr b="0" lang="es-AR" sz="2800" spc="-1" strike="noStrike">
                <a:solidFill>
                  <a:srgbClr val="dbf5f9"/>
                </a:solidFill>
                <a:latin typeface="Source Sans Pro"/>
              </a:rPr>
              <a:t>LinkNYC Improves Privacy Policy, Yet Problems Remain</a:t>
            </a:r>
            <a:endParaRPr b="0" lang="es-AR" sz="2800" spc="-1" strike="noStrike">
              <a:solidFill>
                <a:srgbClr val="dbf5f9"/>
              </a:solidFill>
              <a:latin typeface="Source Sans Pro"/>
            </a:endParaRPr>
          </a:p>
          <a:p>
            <a:pPr marL="432000" indent="-324000">
              <a:spcAft>
                <a:spcPts val="1233"/>
              </a:spcAft>
              <a:buClr>
                <a:srgbClr val="f49100"/>
              </a:buClr>
              <a:buSzPct val="45000"/>
              <a:buFont typeface="Wingdings" charset="2"/>
              <a:buChar char=""/>
            </a:pPr>
            <a:r>
              <a:rPr b="0" lang="es-AR" sz="2800" spc="-1" strike="noStrike">
                <a:solidFill>
                  <a:srgbClr val="dbf5f9"/>
                </a:solidFill>
                <a:latin typeface="Source Sans Pro"/>
              </a:rPr>
              <a:t>EFF, October 4th</a:t>
            </a:r>
            <a:endParaRPr b="0" lang="es-AR" sz="2800" spc="-1" strike="noStrike">
              <a:solidFill>
                <a:srgbClr val="dbf5f9"/>
              </a:solidFill>
              <a:latin typeface="Source Sans Pro"/>
            </a:endParaRPr>
          </a:p>
        </p:txBody>
      </p:sp>
      <p:pic>
        <p:nvPicPr>
          <p:cNvPr id="154" name="" descr=""/>
          <p:cNvPicPr/>
          <p:nvPr/>
        </p:nvPicPr>
        <p:blipFill>
          <a:blip r:embed="rId1"/>
          <a:stretch/>
        </p:blipFill>
        <p:spPr>
          <a:xfrm>
            <a:off x="4572000" y="148320"/>
            <a:ext cx="7018200" cy="3509280"/>
          </a:xfrm>
          <a:prstGeom prst="rect">
            <a:avLst/>
          </a:prstGeom>
          <a:ln>
            <a:noFill/>
          </a:ln>
        </p:spPr>
      </p:pic>
    </p:spTree>
  </p:cSld>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The Story?</a:t>
            </a:r>
            <a:endParaRPr b="0" lang="es-AR" sz="6000" spc="-1" strike="noStrike">
              <a:solidFill>
                <a:srgbClr val="ffffff"/>
              </a:solidFill>
              <a:latin typeface="Source Sans Pro Light"/>
            </a:endParaRPr>
          </a:p>
        </p:txBody>
      </p:sp>
      <p:sp>
        <p:nvSpPr>
          <p:cNvPr id="156" name="TextShape 2"/>
          <p:cNvSpPr txBox="1"/>
          <p:nvPr/>
        </p:nvSpPr>
        <p:spPr>
          <a:xfrm>
            <a:off x="599040" y="1920240"/>
            <a:ext cx="524088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LinkNYC (a project of CityBridge, owned by Google), installing a bunch of WiFi kiosks around NYC, has edited its Privacy Policy, including tidbits such as:</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Limit of time on retention of data</a:t>
            </a:r>
            <a:endParaRPr b="0" lang="es-AR" sz="28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Will not track browser history when folks use their own devices around kiosk</a:t>
            </a:r>
            <a:endParaRPr b="0" lang="es-AR" sz="28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Privacy Policy still leaves a lot of gaps that don’t protect consumers</a:t>
            </a:r>
            <a:endParaRPr b="0" lang="es-AR" sz="3200" spc="-1" strike="noStrike">
              <a:latin typeface="Source Sans Pro"/>
            </a:endParaRPr>
          </a:p>
          <a:p>
            <a:pPr lvl="1" marL="864000" indent="-324000">
              <a:spcAft>
                <a:spcPts val="1123"/>
              </a:spcAft>
              <a:buClr>
                <a:srgbClr val="04617b"/>
              </a:buClr>
              <a:buSzPct val="75000"/>
              <a:buFont typeface="Symbol" charset="2"/>
              <a:buChar char=""/>
            </a:pPr>
            <a:endParaRPr b="0" lang="es-AR" sz="3200" spc="-1" strike="noStrike">
              <a:latin typeface="Source Sans Pro"/>
            </a:endParaRPr>
          </a:p>
          <a:p>
            <a:pPr lvl="1" marL="864000" indent="-324000">
              <a:spcAft>
                <a:spcPts val="1123"/>
              </a:spcAft>
              <a:buClr>
                <a:srgbClr val="04617b"/>
              </a:buClr>
              <a:buSzPct val="75000"/>
              <a:buFont typeface="Symbol" charset="2"/>
              <a:buChar char=""/>
            </a:pPr>
            <a:endParaRPr b="0" lang="es-AR" sz="3200" spc="-1" strike="noStrike">
              <a:latin typeface="Source Sans Pro"/>
            </a:endParaRPr>
          </a:p>
        </p:txBody>
      </p:sp>
      <p:sp>
        <p:nvSpPr>
          <p:cNvPr id="157" name="TextShape 3"/>
          <p:cNvSpPr txBox="1"/>
          <p:nvPr/>
        </p:nvSpPr>
        <p:spPr>
          <a:xfrm>
            <a:off x="6102360" y="1920240"/>
            <a:ext cx="5240880" cy="4663440"/>
          </a:xfrm>
          <a:prstGeom prst="rect">
            <a:avLst/>
          </a:prstGeom>
          <a:noFill/>
          <a:ln>
            <a:noFill/>
          </a:ln>
        </p:spPr>
        <p:txBody>
          <a:bodyPr lIns="0" rIns="0" tIns="0" bIns="0">
            <a:normAutofit/>
          </a:bodyPr>
          <a:p>
            <a:endParaRPr b="0" lang="es-AR" sz="3200" spc="-1" strike="noStrike">
              <a:latin typeface="Source Sans Pro"/>
            </a:endParaRPr>
          </a:p>
        </p:txBody>
      </p:sp>
      <p:pic>
        <p:nvPicPr>
          <p:cNvPr id="158" name="" descr=""/>
          <p:cNvPicPr/>
          <p:nvPr/>
        </p:nvPicPr>
        <p:blipFill>
          <a:blip r:embed=""/>
          <a:stretch/>
        </p:blipFill>
        <p:spPr>
          <a:xfrm>
            <a:off x="6918840" y="1645920"/>
            <a:ext cx="4053960" cy="5405040"/>
          </a:xfrm>
          <a:prstGeom prst="rect">
            <a:avLst/>
          </a:prstGeom>
          <a:ln>
            <a:noFill/>
          </a:ln>
        </p:spPr>
      </p:pic>
    </p:spTree>
  </p:cSld>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The Threat?</a:t>
            </a:r>
            <a:endParaRPr b="0" lang="es-AR" sz="6000" spc="-1" strike="noStrike">
              <a:solidFill>
                <a:srgbClr val="ffffff"/>
              </a:solidFill>
              <a:latin typeface="Source Sans Pro Light"/>
            </a:endParaRPr>
          </a:p>
        </p:txBody>
      </p:sp>
      <p:sp>
        <p:nvSpPr>
          <p:cNvPr id="160"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a:t>
            </a:r>
            <a:r>
              <a:rPr b="0" lang="es-AR" sz="3200" spc="-1" strike="noStrike">
                <a:latin typeface="Source Sans Pro"/>
              </a:rPr>
              <a:t>LinkNYC still collects what it describes as “Technical Information,” including information such as IP addresses, anonymized MAC addresses, device type, device identifiers, and more, for up to 60 days.”</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a:t>
            </a:r>
            <a:r>
              <a:rPr b="0" lang="es-AR" sz="3200" spc="-1" strike="noStrike">
                <a:latin typeface="Source Sans Pro"/>
              </a:rPr>
              <a:t>Additionally, the LinkNYC kiosks have cameras that store footage for up to 7 days.”</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a:t>
            </a:r>
            <a:r>
              <a:rPr b="0" lang="es-AR" sz="3200" spc="-1" strike="noStrike">
                <a:latin typeface="Source Sans Pro"/>
              </a:rPr>
              <a:t>Despite the positive privacy-minded revisions, the policy still fails to provide a pathway for public participation and includes no reference to remedies for potential violations” (data breach)</a:t>
            </a:r>
            <a:endParaRPr b="0" lang="es-AR" sz="3200" spc="-1" strike="noStrike">
              <a:latin typeface="Source Sans Pro"/>
            </a:endParaRPr>
          </a:p>
        </p:txBody>
      </p:sp>
    </p:spTree>
  </p:cSld>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What to do?</a:t>
            </a:r>
            <a:endParaRPr b="0" lang="es-AR" sz="6000" spc="-1" strike="noStrike">
              <a:solidFill>
                <a:srgbClr val="ffffff"/>
              </a:solidFill>
              <a:latin typeface="Source Sans Pro Light"/>
            </a:endParaRPr>
          </a:p>
        </p:txBody>
      </p:sp>
      <p:sp>
        <p:nvSpPr>
          <p:cNvPr id="162"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Be aware of the risks of using corporatly-funded WiFi</a:t>
            </a:r>
            <a:endParaRPr b="0" lang="es-AR" sz="3200" spc="-1" strike="noStrike">
              <a:latin typeface="Source Sans Pro"/>
            </a:endParaRPr>
          </a:p>
          <a:p>
            <a:pPr lvl="1" marL="864000" indent="-324000">
              <a:spcAft>
                <a:spcPts val="1123"/>
              </a:spcAft>
              <a:buClr>
                <a:srgbClr val="04617b"/>
              </a:buClr>
              <a:buSzPct val="75000"/>
              <a:buFont typeface="Symbol" charset="2"/>
              <a:buChar char=""/>
            </a:pP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Check out local efforts to curb the privildeges of this project</a:t>
            </a:r>
            <a:endParaRPr b="0" lang="es-AR" sz="3200" spc="-1" strike="noStrike">
              <a:latin typeface="Source Sans Pro"/>
            </a:endParaRPr>
          </a:p>
        </p:txBody>
      </p:sp>
      <p:pic>
        <p:nvPicPr>
          <p:cNvPr id="163" name="" descr=""/>
          <p:cNvPicPr/>
          <p:nvPr/>
        </p:nvPicPr>
        <p:blipFill>
          <a:blip r:embed="rId1"/>
          <a:stretch/>
        </p:blipFill>
        <p:spPr>
          <a:xfrm>
            <a:off x="997920" y="3624840"/>
            <a:ext cx="9974880" cy="3690360"/>
          </a:xfrm>
          <a:prstGeom prst="rect">
            <a:avLst/>
          </a:prstGeom>
          <a:ln>
            <a:noFill/>
          </a:ln>
        </p:spPr>
      </p:pic>
    </p:spTree>
  </p:cSld>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TextShape 1"/>
          <p:cNvSpPr txBox="1"/>
          <p:nvPr/>
        </p:nvSpPr>
        <p:spPr>
          <a:xfrm>
            <a:off x="448560" y="274320"/>
            <a:ext cx="10798560" cy="4453560"/>
          </a:xfrm>
          <a:prstGeom prst="rect">
            <a:avLst/>
          </a:prstGeom>
          <a:noFill/>
          <a:ln>
            <a:noFill/>
          </a:ln>
        </p:spPr>
        <p:txBody>
          <a:bodyPr lIns="0" rIns="0" tIns="0" bIns="0" anchor="b">
            <a:normAutofit/>
          </a:bodyPr>
          <a:p>
            <a:r>
              <a:rPr b="0" lang="es-AR" sz="8000" spc="-1" strike="noStrike">
                <a:solidFill>
                  <a:srgbClr val="04617b"/>
                </a:solidFill>
                <a:latin typeface="Source Sans Pro Light"/>
              </a:rPr>
              <a:t>Story #3:</a:t>
            </a:r>
            <a:r>
              <a:rPr b="0" lang="es-AR" sz="2400" spc="-1" strike="noStrike">
                <a:solidFill>
                  <a:srgbClr val="04617b"/>
                </a:solidFill>
                <a:latin typeface="Source Sans Pro Light"/>
              </a:rPr>
              <a:t>(don’t) ABANDON ALL HOPE YE WHO USE WIFI! </a:t>
            </a:r>
            <a:endParaRPr b="0" lang="es-AR" sz="2400" spc="-1" strike="noStrike">
              <a:solidFill>
                <a:srgbClr val="04617b"/>
              </a:solidFill>
              <a:latin typeface="Source Sans Pro Light"/>
            </a:endParaRPr>
          </a:p>
        </p:txBody>
      </p:sp>
      <p:sp>
        <p:nvSpPr>
          <p:cNvPr id="165" name="TextShape 2"/>
          <p:cNvSpPr txBox="1"/>
          <p:nvPr/>
        </p:nvSpPr>
        <p:spPr>
          <a:xfrm>
            <a:off x="552960" y="5216400"/>
            <a:ext cx="10789920" cy="1550160"/>
          </a:xfrm>
          <a:prstGeom prst="rect">
            <a:avLst/>
          </a:prstGeom>
          <a:noFill/>
          <a:ln>
            <a:noFill/>
          </a:ln>
        </p:spPr>
        <p:txBody>
          <a:bodyPr lIns="0" rIns="0" tIns="0" bIns="0">
            <a:normAutofit/>
          </a:bodyPr>
          <a:p>
            <a:pPr marL="432000" indent="-324000">
              <a:spcAft>
                <a:spcPts val="1233"/>
              </a:spcAft>
              <a:buClr>
                <a:srgbClr val="f49100"/>
              </a:buClr>
              <a:buSzPct val="45000"/>
              <a:buFont typeface="Wingdings" charset="2"/>
              <a:buChar char=""/>
            </a:pPr>
            <a:r>
              <a:rPr b="0" lang="es-AR" sz="2800" spc="-1" strike="noStrike">
                <a:solidFill>
                  <a:srgbClr val="dbf5f9"/>
                </a:solidFill>
                <a:latin typeface="Source Sans Pro"/>
              </a:rPr>
              <a:t>WPA2, KRACK, WTF? A Basic, basic summary</a:t>
            </a:r>
            <a:endParaRPr b="0" lang="es-AR" sz="2800" spc="-1" strike="noStrike">
              <a:solidFill>
                <a:srgbClr val="dbf5f9"/>
              </a:solidFill>
              <a:latin typeface="Source Sans Pro"/>
            </a:endParaRPr>
          </a:p>
          <a:p>
            <a:pPr marL="432000" indent="-324000">
              <a:spcAft>
                <a:spcPts val="1233"/>
              </a:spcAft>
              <a:buClr>
                <a:srgbClr val="f49100"/>
              </a:buClr>
              <a:buSzPct val="45000"/>
              <a:buFont typeface="Wingdings" charset="2"/>
              <a:buChar char=""/>
            </a:pPr>
            <a:r>
              <a:rPr b="0" lang="es-AR" sz="2800" spc="-1" strike="noStrike">
                <a:solidFill>
                  <a:srgbClr val="dbf5f9"/>
                </a:solidFill>
                <a:latin typeface="Source Sans Pro"/>
              </a:rPr>
              <a:t>RoseRegina.Wordpress, October 18th</a:t>
            </a:r>
            <a:endParaRPr b="0" lang="es-AR" sz="2800" spc="-1" strike="noStrike">
              <a:solidFill>
                <a:srgbClr val="dbf5f9"/>
              </a:solidFill>
              <a:latin typeface="Source Sans Pro"/>
            </a:endParaRPr>
          </a:p>
        </p:txBody>
      </p:sp>
      <p:pic>
        <p:nvPicPr>
          <p:cNvPr id="166" name="" descr=""/>
          <p:cNvPicPr/>
          <p:nvPr/>
        </p:nvPicPr>
        <p:blipFill>
          <a:blip r:embed="rId1"/>
          <a:stretch/>
        </p:blipFill>
        <p:spPr>
          <a:xfrm>
            <a:off x="7485120" y="267120"/>
            <a:ext cx="3579120" cy="3573360"/>
          </a:xfrm>
          <a:prstGeom prst="rect">
            <a:avLst/>
          </a:prstGeom>
          <a:ln>
            <a:noFill/>
          </a:ln>
        </p:spPr>
      </p:pic>
    </p:spTree>
  </p:cSld>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The Story?</a:t>
            </a:r>
            <a:endParaRPr b="0" lang="es-AR" sz="6000" spc="-1" strike="noStrike">
              <a:solidFill>
                <a:srgbClr val="ffffff"/>
              </a:solidFill>
              <a:latin typeface="Source Sans Pro Light"/>
            </a:endParaRPr>
          </a:p>
        </p:txBody>
      </p:sp>
      <p:sp>
        <p:nvSpPr>
          <p:cNvPr id="168"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a:t>
            </a:r>
            <a:r>
              <a:rPr b="0" lang="es-AR" sz="3200" spc="-1" strike="noStrike">
                <a:latin typeface="Source Sans Pro"/>
              </a:rPr>
              <a:t>In July, Mathy Vanhoef, an academic security researcher in Belgium, discovered a problem with the most common way to set up a password protected wifi network (WPA2).”</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a:t>
            </a:r>
            <a:r>
              <a:rPr b="0" lang="es-AR" sz="3200" spc="-1" strike="noStrike">
                <a:latin typeface="Source Sans Pro"/>
              </a:rPr>
              <a:t>What Vanhoef found was that if someone pretends to be the wifi router you want to connect to...the device will resend the requested information and the imposter router will be able to to figure out the shared secret key between the router and the device, allowing the attacker continuing impersonating the router and to decrypt the data sent between the router and the device.”</a:t>
            </a:r>
            <a:endParaRPr b="0" lang="es-AR" sz="3200" spc="-1" strike="noStrike">
              <a:latin typeface="Source Sans Pro"/>
            </a:endParaRPr>
          </a:p>
        </p:txBody>
      </p:sp>
    </p:spTree>
  </p:cSld>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The Threat?</a:t>
            </a:r>
            <a:endParaRPr b="0" lang="es-AR" sz="6000" spc="-1" strike="noStrike">
              <a:solidFill>
                <a:srgbClr val="ffffff"/>
              </a:solidFill>
              <a:latin typeface="Source Sans Pro Light"/>
            </a:endParaRPr>
          </a:p>
        </p:txBody>
      </p:sp>
      <p:sp>
        <p:nvSpPr>
          <p:cNvPr id="170"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a:t>
            </a:r>
            <a:r>
              <a:rPr b="0" lang="es-AR" sz="3200" spc="-1" strike="noStrike">
                <a:latin typeface="Source Sans Pro"/>
              </a:rPr>
              <a:t>We rely on WPA2 for.. all sorts of sensitive data over wifi, like passwords, financial data, and health information...we need to be able to trust this important infrastructure with not only more traditional kinds of sensitive information, but also our most personal communications and private questions.”</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a:t>
            </a:r>
            <a:r>
              <a:rPr b="0" lang="es-AR" sz="3200" spc="-1" strike="noStrike">
                <a:latin typeface="Source Sans Pro"/>
              </a:rPr>
              <a:t>Unlike a lot of security issues, anyone attacking you would have to be within wifi distance (generally 90 meters or less)</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Higher-risk individuals affected</a:t>
            </a:r>
            <a:endParaRPr b="0" lang="es-AR" sz="2800" spc="-1" strike="noStrike">
              <a:latin typeface="Source Sans Pro"/>
            </a:endParaRPr>
          </a:p>
        </p:txBody>
      </p:sp>
    </p:spTree>
  </p:cSld>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What To Do?</a:t>
            </a:r>
            <a:endParaRPr b="0" lang="es-AR" sz="6000" spc="-1" strike="noStrike">
              <a:solidFill>
                <a:srgbClr val="ffffff"/>
              </a:solidFill>
              <a:latin typeface="Source Sans Pro Light"/>
            </a:endParaRPr>
          </a:p>
        </p:txBody>
      </p:sp>
      <p:sp>
        <p:nvSpPr>
          <p:cNvPr id="172"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Install updates on your wifi router firmware and all of the devices that you use to connect to wifi.</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Install the HTTPS Everywhere extension on your web browser!</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a:t>
            </a:r>
            <a:r>
              <a:rPr b="0" lang="es-AR" sz="3200" spc="-1" strike="noStrike">
                <a:latin typeface="Source Sans Pro"/>
              </a:rPr>
              <a:t>Wifi Routers aren’t magic. They are tiny computers with radios attached. In the current state of consumer electronics, we don’t necessarily know if the devices we are using are getting security updates and it can be very hard to tell. That means it is really hard to push for better options as an end user. </a:t>
            </a:r>
            <a:endParaRPr b="0" lang="es-AR" sz="3200" spc="-1" strike="noStrike">
              <a:latin typeface="Source Sans Pro"/>
            </a:endParaRPr>
          </a:p>
        </p:txBody>
      </p:sp>
    </p:spTree>
  </p:cSld>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Breakout Groups!</a:t>
            </a:r>
            <a:endParaRPr b="0" lang="es-AR" sz="6000" spc="-1" strike="noStrike">
              <a:solidFill>
                <a:srgbClr val="ffffff"/>
              </a:solidFill>
              <a:latin typeface="Source Sans Pro Light"/>
            </a:endParaRPr>
          </a:p>
        </p:txBody>
      </p:sp>
      <p:sp>
        <p:nvSpPr>
          <p:cNvPr id="174"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6000" spc="-1" strike="noStrike">
                <a:latin typeface="Source Sans Pro"/>
              </a:rPr>
              <a:t>Diceware/Hidden Writing</a:t>
            </a:r>
            <a:endParaRPr b="0" lang="es-AR" sz="6000" spc="-1" strike="noStrike">
              <a:latin typeface="Source Sans Pro"/>
            </a:endParaRPr>
          </a:p>
          <a:p>
            <a:pPr marL="432000" indent="-324000">
              <a:spcAft>
                <a:spcPts val="1409"/>
              </a:spcAft>
              <a:buClr>
                <a:srgbClr val="04617b"/>
              </a:buClr>
              <a:buSzPct val="45000"/>
              <a:buFont typeface="Wingdings" charset="2"/>
              <a:buChar char=""/>
            </a:pPr>
            <a:r>
              <a:rPr b="0" lang="es-AR" sz="6000" spc="-1" strike="noStrike">
                <a:latin typeface="Source Sans Pro"/>
              </a:rPr>
              <a:t>Threat Modeling!</a:t>
            </a:r>
            <a:endParaRPr b="0" lang="es-AR" sz="6000" spc="-1" strike="noStrike">
              <a:latin typeface="Source Sans Pro"/>
            </a:endParaRPr>
          </a:p>
        </p:txBody>
      </p:sp>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1" name="" descr=""/>
          <p:cNvPicPr/>
          <p:nvPr/>
        </p:nvPicPr>
        <p:blipFill>
          <a:blip r:embed="rId1"/>
          <a:stretch/>
        </p:blipFill>
        <p:spPr>
          <a:xfrm>
            <a:off x="2743200" y="2228400"/>
            <a:ext cx="6492240" cy="4446720"/>
          </a:xfrm>
          <a:prstGeom prst="rect">
            <a:avLst/>
          </a:prstGeom>
          <a:ln>
            <a:noFill/>
          </a:ln>
        </p:spPr>
      </p:pic>
      <p:sp>
        <p:nvSpPr>
          <p:cNvPr id="132" name="TextShape 1"/>
          <p:cNvSpPr txBox="1"/>
          <p:nvPr/>
        </p:nvSpPr>
        <p:spPr>
          <a:xfrm>
            <a:off x="1645920" y="182880"/>
            <a:ext cx="9235440" cy="1920240"/>
          </a:xfrm>
          <a:prstGeom prst="rect">
            <a:avLst/>
          </a:prstGeom>
          <a:noFill/>
          <a:ln>
            <a:noFill/>
          </a:ln>
        </p:spPr>
        <p:txBody>
          <a:bodyPr lIns="36000" rIns="36000" tIns="36000" bIns="36000" anchor="ctr"/>
          <a:p>
            <a:pPr algn="ctr">
              <a:lnSpc>
                <a:spcPct val="100000"/>
              </a:lnSpc>
            </a:pPr>
            <a:r>
              <a:rPr b="0" lang="es-AR" sz="9600" spc="-1" strike="noStrike">
                <a:solidFill>
                  <a:srgbClr val="00a6a8"/>
                </a:solidFill>
                <a:latin typeface="Source Sans Pro"/>
              </a:rPr>
              <a:t>WELCOME!</a:t>
            </a:r>
            <a:endParaRPr b="0" lang="es-AR" sz="9600" spc="-1" strike="noStrike">
              <a:latin typeface="Source Sans Pro"/>
            </a:endParaRPr>
          </a:p>
        </p:txBody>
      </p:sp>
    </p:spTree>
  </p:cSld>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Thank You and Resources</a:t>
            </a:r>
            <a:endParaRPr b="0" lang="es-AR" sz="6000" spc="-1" strike="noStrike">
              <a:solidFill>
                <a:srgbClr val="ffffff"/>
              </a:solidFill>
              <a:latin typeface="Source Sans Pro Light"/>
            </a:endParaRPr>
          </a:p>
        </p:txBody>
      </p:sp>
      <p:sp>
        <p:nvSpPr>
          <p:cNvPr id="176"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CyPurr Collective on Facebook for Future events!</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Sign up to our email list too, we won’t spam ya!</a:t>
            </a:r>
            <a:endParaRPr b="0" lang="es-AR" sz="28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Current Events Resources</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Gizmodo, What DNA Testing Companies’ Terrifying Privacy Policies Actually Mean</a:t>
            </a:r>
            <a:endParaRPr b="0" lang="es-AR" sz="28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ReThink Link- </a:t>
            </a:r>
            <a:r>
              <a:rPr b="0" lang="es-AR" sz="2800" spc="-1" strike="noStrike">
                <a:latin typeface="Source Sans Pro"/>
                <a:hlinkClick r:id="rId1"/>
              </a:rPr>
              <a:t>http://rethinklink.nyc/</a:t>
            </a:r>
            <a:endParaRPr b="0" lang="es-AR" sz="28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RoseRegina.Wordpress.com- KRACK and Other Great Resources!</a:t>
            </a:r>
            <a:endParaRPr b="0" lang="es-AR" sz="2800" spc="-1" strike="noStrike">
              <a:latin typeface="Source Sans Pro"/>
            </a:endParaRPr>
          </a:p>
        </p:txBody>
      </p:sp>
    </p:spTree>
  </p:cSld>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Thank You and Resources</a:t>
            </a:r>
            <a:endParaRPr b="0" lang="es-AR" sz="6000" spc="-1" strike="noStrike">
              <a:solidFill>
                <a:srgbClr val="ffffff"/>
              </a:solidFill>
              <a:latin typeface="Source Sans Pro Light"/>
            </a:endParaRPr>
          </a:p>
        </p:txBody>
      </p:sp>
      <p:sp>
        <p:nvSpPr>
          <p:cNvPr id="178"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Further Resources</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NYC CryptoParty Meetup</a:t>
            </a:r>
            <a:endParaRPr b="0" lang="es-AR" sz="28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CryptoParty Harlem</a:t>
            </a:r>
            <a:endParaRPr b="0" lang="es-AR" sz="28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Tactical Tech Collective- </a:t>
            </a:r>
            <a:r>
              <a:rPr b="0" i="1" lang="es-AR" sz="2800" spc="-1" strike="noStrike">
                <a:latin typeface="Source Sans Pro"/>
              </a:rPr>
              <a:t>Holistic Security</a:t>
            </a:r>
            <a:r>
              <a:rPr b="0" lang="es-AR" sz="2800" spc="-1" strike="noStrike">
                <a:latin typeface="Source Sans Pro"/>
              </a:rPr>
              <a:t>,</a:t>
            </a:r>
            <a:r>
              <a:rPr b="0" i="1" lang="es-AR" sz="2800" spc="-1" strike="noStrike">
                <a:latin typeface="Source Sans Pro"/>
              </a:rPr>
              <a:t> MyShadow</a:t>
            </a:r>
            <a:endParaRPr b="0" lang="es-AR" sz="28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EFF- </a:t>
            </a:r>
            <a:r>
              <a:rPr b="0" i="1" lang="es-AR" sz="2800" spc="-1" strike="noStrike">
                <a:latin typeface="Source Sans Pro"/>
              </a:rPr>
              <a:t>Surveillance Self Defense</a:t>
            </a:r>
            <a:endParaRPr b="0" lang="es-AR" sz="2800" spc="-1" strike="noStrike">
              <a:latin typeface="Source Sans Pro"/>
            </a:endParaRPr>
          </a:p>
          <a:p>
            <a:pPr lvl="1" marL="864000" indent="-324000">
              <a:spcAft>
                <a:spcPts val="1123"/>
              </a:spcAft>
              <a:buClr>
                <a:srgbClr val="04617b"/>
              </a:buClr>
              <a:buSzPct val="75000"/>
              <a:buFont typeface="Symbol" charset="2"/>
              <a:buChar char=""/>
            </a:pPr>
            <a:endParaRPr b="0" lang="es-AR" sz="2800" spc="-1" strike="noStrike">
              <a:latin typeface="Source Sans Pro"/>
            </a:endParaRPr>
          </a:p>
        </p:txBody>
      </p:sp>
      <p:pic>
        <p:nvPicPr>
          <p:cNvPr id="179" name="" descr=""/>
          <p:cNvPicPr/>
          <p:nvPr/>
        </p:nvPicPr>
        <p:blipFill>
          <a:blip r:embed="rId1"/>
          <a:stretch/>
        </p:blipFill>
        <p:spPr>
          <a:xfrm>
            <a:off x="9028080" y="4730400"/>
            <a:ext cx="2493360" cy="2493360"/>
          </a:xfrm>
          <a:prstGeom prst="rect">
            <a:avLst/>
          </a:prstGeom>
          <a:ln>
            <a:noFill/>
          </a:ln>
        </p:spPr>
      </p:pic>
    </p:spTree>
  </p:cSld>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TextShape 1"/>
          <p:cNvSpPr txBox="1"/>
          <p:nvPr/>
        </p:nvSpPr>
        <p:spPr>
          <a:xfrm>
            <a:off x="1188720" y="4488840"/>
            <a:ext cx="9509760" cy="2370600"/>
          </a:xfrm>
          <a:prstGeom prst="rect">
            <a:avLst/>
          </a:prstGeom>
          <a:noFill/>
          <a:ln>
            <a:noFill/>
          </a:ln>
        </p:spPr>
        <p:txBody>
          <a:bodyPr lIns="36000" rIns="36000" tIns="36000" bIns="36000" anchor="ctr"/>
          <a:p>
            <a:pPr algn="ctr"/>
            <a:r>
              <a:rPr b="0" lang="es-AR" sz="7200" spc="-1" strike="noStrike">
                <a:solidFill>
                  <a:srgbClr val="00a6a8"/>
                </a:solidFill>
                <a:latin typeface="Source Sans Pro"/>
              </a:rPr>
              <a:t>(Boo!)</a:t>
            </a:r>
            <a:endParaRPr b="0" lang="es-AR" sz="7200" spc="-1" strike="noStrike">
              <a:latin typeface="Source Sans Pro"/>
            </a:endParaRPr>
          </a:p>
          <a:p>
            <a:pPr algn="ctr"/>
            <a:r>
              <a:rPr b="0" lang="es-AR" sz="7200" spc="-1" strike="noStrike">
                <a:solidFill>
                  <a:srgbClr val="00a6a8"/>
                </a:solidFill>
                <a:latin typeface="Source Sans Pro"/>
              </a:rPr>
              <a:t>See you next time!</a:t>
            </a:r>
            <a:endParaRPr b="0" lang="es-AR" sz="7200" spc="-1" strike="noStrike">
              <a:latin typeface="Source Sans Pro"/>
            </a:endParaRPr>
          </a:p>
        </p:txBody>
      </p:sp>
      <p:pic>
        <p:nvPicPr>
          <p:cNvPr id="181" name="" descr=""/>
          <p:cNvPicPr/>
          <p:nvPr/>
        </p:nvPicPr>
        <p:blipFill>
          <a:blip r:embed="rId1"/>
          <a:stretch/>
        </p:blipFill>
        <p:spPr>
          <a:xfrm>
            <a:off x="4023360" y="548640"/>
            <a:ext cx="3931920" cy="3931920"/>
          </a:xfrm>
          <a:prstGeom prst="rect">
            <a:avLst/>
          </a:prstGeom>
          <a:ln>
            <a:noFill/>
          </a:ln>
        </p:spPr>
      </p:pic>
    </p:spTree>
  </p:cSld>
  <p:timing>
    <p:tnLst>
      <p:par>
        <p:cTn id="33" dur="indefinite" restart="never" nodeType="tmRoot">
          <p:childTnLst>
            <p:seq>
              <p:cTn id="34" nodeType="mainSeq">
                <p:childTnLst>
                  <p:par>
                    <p:cTn id="35" fill="freeze">
                      <p:stCondLst>
                        <p:cond delay="indefinite"/>
                      </p:stCondLst>
                      <p:childTnLst>
                        <p:par>
                          <p:cTn id="36" fill="freeze">
                            <p:stCondLst>
                              <p:cond delay="0"/>
                            </p:stCondLst>
                            <p:childTnLst>
                              <p:par>
                                <p:cTn id="37" nodeType="clickEffect" fill="hold" presetClass="entr" presetID="15">
                                  <p:stCondLst>
                                    <p:cond delay="0"/>
                                  </p:stCondLst>
                                  <p:childTnLst>
                                    <p:set>
                                      <p:cBhvr>
                                        <p:cTn id="38" dur="1" fill="hold">
                                          <p:stCondLst>
                                            <p:cond delay="0"/>
                                          </p:stCondLst>
                                        </p:cTn>
                                        <p:tgtEl>
                                          <p:spTgt spid="180">
                                            <p:txEl>
                                              <p:pRg st="0" end="7"/>
                                            </p:txEl>
                                          </p:spTgt>
                                        </p:tgtEl>
                                        <p:attrNameLst>
                                          <p:attrName>style.visibility</p:attrName>
                                        </p:attrNameLst>
                                      </p:cBhvr>
                                      <p:to>
                                        <p:strVal val="visible"/>
                                      </p:to>
                                    </p:set>
                                    <p:anim calcmode="lin" valueType="num">
                                      <p:cBhvr additive="repl">
                                        <p:cTn id="39" dur="1000" fill="hold"/>
                                        <p:tgtEl>
                                          <p:spTgt spid="180">
                                            <p:txEl>
                                              <p:pRg st="0" end="7"/>
                                            </p:txEl>
                                          </p:spTgt>
                                        </p:tgtEl>
                                        <p:attrNameLst>
                                          <p:attrName/>
                                        </p:attrNameLst>
                                      </p:cBhvr>
                                      <p:tavLst>
                                        <p:tav tm="0">
                                          <p:val>
                                            <p:strVal val="0"/>
                                          </p:val>
                                        </p:tav>
                                        <p:tav tm="100000">
                                          <p:val>
                                            <p:strVal val="#ppt_w"/>
                                          </p:val>
                                        </p:tav>
                                      </p:tavLst>
                                    </p:anim>
                                    <p:anim calcmode="lin" valueType="num">
                                      <p:cBhvr additive="repl">
                                        <p:cTn id="40" dur="1000" fill="hold"/>
                                        <p:tgtEl>
                                          <p:spTgt spid="180">
                                            <p:txEl>
                                              <p:pRg st="0" end="7"/>
                                            </p:txEl>
                                          </p:spTgt>
                                        </p:tgtEl>
                                        <p:attrNameLst>
                                          <p:attrName/>
                                        </p:attrNameLst>
                                      </p:cBhvr>
                                      <p:tavLst>
                                        <p:tav tm="0">
                                          <p:val>
                                            <p:strVal val="0"/>
                                          </p:val>
                                        </p:tav>
                                        <p:tav tm="100000">
                                          <p:val>
                                            <p:strVal val="#ppt_h"/>
                                          </p:val>
                                        </p:tav>
                                      </p:tavLst>
                                    </p:anim>
                                    <p:anim calcmode="lin" valueType="num">
                                      <p:cBhvr additive="repl">
                                        <p:cTn id="41" dur="1000" fill="hold"/>
                                        <p:tgtEl>
                                          <p:spTgt spid="180">
                                            <p:txEl>
                                              <p:pRg st="0" end="7"/>
                                            </p:txEl>
                                          </p:spTgt>
                                        </p:tgtEl>
                                        <p:attrNameLst>
                                          <p:attrName>ppt_x</p:attrName>
                                        </p:attrNameLst>
                                      </p:cBhvr>
                                      <p:tavLst>
                                        <p:tav fmla="x+(cos(-2*pi*(1-$))*-x-sin(-2*pi*(1-$))*(1-y))*(1-$)" tm="0">
                                          <p:val>
                                            <p:strVal val="0"/>
                                          </p:val>
                                        </p:tav>
                                        <p:tav fmla="x+(cos(-2*pi*(1-$))*-x-sin(-2*pi*(1-$))*(1-y))*(1-$)" tm="100000">
                                          <p:val>
                                            <p:strVal val="1"/>
                                          </p:val>
                                        </p:tav>
                                      </p:tavLst>
                                    </p:anim>
                                    <p:anim calcmode="lin" valueType="num">
                                      <p:cBhvr additive="repl">
                                        <p:cTn id="42" dur="1000" fill="hold"/>
                                        <p:tgtEl>
                                          <p:spTgt spid="180">
                                            <p:txEl>
                                              <p:pRg st="0" end="7"/>
                                            </p:txEl>
                                          </p:spTgt>
                                        </p:tgtEl>
                                        <p:attrNameLst>
                                          <p:attrName>ppt_y</p:attrName>
                                        </p:attrNameLst>
                                      </p:cBhvr>
                                      <p:tavLst>
                                        <p:tav fmla="y+(sin(-2*pi*(1-$))*-x+cos(-2*pi*(1-$))*(1-y))*(1-$)" tm="0">
                                          <p:val>
                                            <p:strVal val="0"/>
                                          </p:val>
                                        </p:tav>
                                        <p:tav fmla="y+(sin(-2*pi*(1-$))*-x+cos(-2*pi*(1-$))*(1-y))*(1-$)" tm="100000">
                                          <p:val>
                                            <p:strVal val="1"/>
                                          </p:val>
                                        </p:tav>
                                      </p:tavLst>
                                    </p:anim>
                                  </p:childTnLst>
                                </p:cTn>
                              </p:par>
                              <p:par>
                                <p:cTn id="43" nodeType="withEffect" fill="hold" presetClass="entr" presetID="30">
                                  <p:stCondLst>
                                    <p:cond delay="0"/>
                                  </p:stCondLst>
                                  <p:childTnLst>
                                    <p:set>
                                      <p:cBhvr>
                                        <p:cTn id="44" dur="1" fill="hold">
                                          <p:stCondLst>
                                            <p:cond delay="0"/>
                                          </p:stCondLst>
                                        </p:cTn>
                                        <p:tgtEl>
                                          <p:spTgt spid="181"/>
                                        </p:tgtEl>
                                        <p:attrNameLst>
                                          <p:attrName>style.visibility</p:attrName>
                                        </p:attrNameLst>
                                      </p:cBhvr>
                                      <p:to>
                                        <p:strVal val="visible"/>
                                      </p:to>
                                    </p:set>
                                    <p:animEffect filter="fade" transition="in">
                                      <p:cBhvr additive="repl">
                                        <p:cTn id="45" dur="800"/>
                                        <p:tgtEl>
                                          <p:spTgt spid="181"/>
                                        </p:tgtEl>
                                      </p:cBhvr>
                                    </p:animEffect>
                                    <p:anim calcmode="lin" valueType="num">
                                      <p:cBhvr additive="repl">
                                        <p:cTn id="46" dur="800" fill="hold"/>
                                        <p:tgtEl>
                                          <p:spTgt spid="181"/>
                                        </p:tgtEl>
                                        <p:attrNameLst>
                                          <p:attrName/>
                                        </p:attrNameLst>
                                      </p:cBhvr>
                                      <p:tavLst>
                                        <p:tav tm="0">
                                          <p:val>
                                            <p:strVal val="-90"/>
                                          </p:val>
                                        </p:tav>
                                        <p:tav tm="100000">
                                          <p:val>
                                            <p:strVal val="0"/>
                                          </p:val>
                                        </p:tav>
                                      </p:tavLst>
                                    </p:anim>
                                    <p:anim calcmode="lin" valueType="num">
                                      <p:cBhvr additive="repl">
                                        <p:cTn id="47" dur="800" fill="hold"/>
                                        <p:tgtEl>
                                          <p:spTgt spid="181"/>
                                        </p:tgtEl>
                                        <p:attrNameLst>
                                          <p:attrName>ppt_x</p:attrName>
                                        </p:attrNameLst>
                                      </p:cBhvr>
                                      <p:tavLst>
                                        <p:tav tm="0">
                                          <p:val>
                                            <p:strVal val="#ppt_x+0.4"/>
                                          </p:val>
                                        </p:tav>
                                        <p:tav tm="100000">
                                          <p:val>
                                            <p:strVal val="#ppt_x-0.05"/>
                                          </p:val>
                                        </p:tav>
                                      </p:tavLst>
                                    </p:anim>
                                    <p:anim calcmode="lin" valueType="num">
                                      <p:cBhvr additive="repl">
                                        <p:cTn id="48" dur="800" fill="hold"/>
                                        <p:tgtEl>
                                          <p:spTgt spid="181"/>
                                        </p:tgtEl>
                                        <p:attrNameLst>
                                          <p:attrName>ppt_y</p:attrName>
                                        </p:attrNameLst>
                                      </p:cBhvr>
                                      <p:tavLst>
                                        <p:tav tm="0">
                                          <p:val>
                                            <p:strVal val="#ppt_y-0.4"/>
                                          </p:val>
                                        </p:tav>
                                        <p:tav tm="100000">
                                          <p:val>
                                            <p:strVal val="#ppt_y+0.1"/>
                                          </p:val>
                                        </p:tav>
                                      </p:tavLst>
                                    </p:anim>
                                    <p:anim calcmode="lin" valueType="num">
                                      <p:cBhvr additive="repl">
                                        <p:cTn id="49" dur="200" fill="hold">
                                          <p:stCondLst>
                                            <p:cond delay="800"/>
                                          </p:stCondLst>
                                        </p:cTn>
                                        <p:tgtEl>
                                          <p:spTgt spid="181"/>
                                        </p:tgtEl>
                                        <p:attrNameLst>
                                          <p:attrName>ppt_x</p:attrName>
                                        </p:attrNameLst>
                                      </p:cBhvr>
                                      <p:tavLst>
                                        <p:tav tm="0">
                                          <p:val>
                                            <p:strVal val="#ppt_x-0.05"/>
                                          </p:val>
                                        </p:tav>
                                        <p:tav tm="100000">
                                          <p:val>
                                            <p:strVal val="#ppt_x"/>
                                          </p:val>
                                        </p:tav>
                                      </p:tavLst>
                                    </p:anim>
                                    <p:anim calcmode="lin" valueType="num">
                                      <p:cBhvr additive="repl">
                                        <p:cTn id="50" dur="200" fill="hold">
                                          <p:stCondLst>
                                            <p:cond delay="800"/>
                                          </p:stCondLst>
                                        </p:cTn>
                                        <p:tgtEl>
                                          <p:spTgt spid="181"/>
                                        </p:tgtEl>
                                        <p:attrNameLst>
                                          <p:attrName>ppt_y</p:attrName>
                                        </p:attrNameLst>
                                      </p:cBhvr>
                                      <p:tavLst>
                                        <p:tav tm="0">
                                          <p:val>
                                            <p:strVal val="#ppt_y+0.1"/>
                                          </p:val>
                                        </p:tav>
                                        <p:tav tm="100000">
                                          <p:val>
                                            <p:strVal val="#ppt_y"/>
                                          </p:val>
                                        </p:tav>
                                      </p:tavLst>
                                    </p:anim>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Outline</a:t>
            </a:r>
            <a:endParaRPr b="0" lang="es-AR" sz="6000" spc="-1" strike="noStrike">
              <a:solidFill>
                <a:srgbClr val="ffffff"/>
              </a:solidFill>
              <a:latin typeface="Source Sans Pro Light"/>
            </a:endParaRPr>
          </a:p>
        </p:txBody>
      </p:sp>
      <p:sp>
        <p:nvSpPr>
          <p:cNvPr id="134" name="TextShape 2"/>
          <p:cNvSpPr txBox="1"/>
          <p:nvPr/>
        </p:nvSpPr>
        <p:spPr>
          <a:xfrm>
            <a:off x="690480" y="210312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Introduction</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Rules n’ Such</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Current Events</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Breakout Groups</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Thank You/Resources</a:t>
            </a:r>
            <a:endParaRPr b="0" lang="es-AR" sz="3200" spc="-1" strike="noStrike">
              <a:latin typeface="Source Sans Pro"/>
            </a:endParaRPr>
          </a:p>
        </p:txBody>
      </p:sp>
    </p:spTree>
  </p:cSld>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Who are we? Who are you?</a:t>
            </a:r>
            <a:endParaRPr b="0" lang="es-AR" sz="6000" spc="-1" strike="noStrike">
              <a:solidFill>
                <a:srgbClr val="ffffff"/>
              </a:solidFill>
              <a:latin typeface="Source Sans Pro Light"/>
            </a:endParaRPr>
          </a:p>
        </p:txBody>
      </p:sp>
      <p:sp>
        <p:nvSpPr>
          <p:cNvPr id="136"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We are the…</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The Cypurr Collective: A group of folks that organize cybersecurity workshops and socials, looking to spread knowledge and talk about privacy rights! </a:t>
            </a:r>
            <a:endParaRPr b="0" lang="es-AR" sz="28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...and you are?</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Name</a:t>
            </a:r>
            <a:endParaRPr b="0" lang="es-AR" sz="28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Pronouns (i.e. he/him, she/her, they/them, ze/zer, etc)</a:t>
            </a:r>
            <a:endParaRPr b="0" lang="es-AR" sz="28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In a few words, what brings you here today?</a:t>
            </a:r>
            <a:endParaRPr b="0" lang="es-AR" sz="2800" spc="-1" strike="noStrike">
              <a:latin typeface="Source Sans Pro"/>
            </a:endParaRPr>
          </a:p>
        </p:txBody>
      </p:sp>
    </p:spTree>
  </p:cSld>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1"/>
          <a:stretch>
            <a:fillRect/>
          </a:stretch>
        </a:blipFill>
      </p:bgPr>
    </p:bg>
    <p:spTree>
      <p:nvGrpSpPr>
        <p:cNvPr id="1" name=""/>
        <p:cNvGrpSpPr/>
        <p:nvPr/>
      </p:nvGrpSpPr>
      <p:grpSpPr>
        <a:xfrm>
          <a:off x="0" y="0"/>
          <a:ext cx="0" cy="0"/>
          <a:chOff x="0" y="0"/>
          <a:chExt cx="0" cy="0"/>
        </a:xfrm>
      </p:grpSpPr>
      <p:sp>
        <p:nvSpPr>
          <p:cNvPr id="137" name="TextShape 1"/>
          <p:cNvSpPr txBox="1"/>
          <p:nvPr/>
        </p:nvSpPr>
        <p:spPr>
          <a:xfrm>
            <a:off x="599040" y="121320"/>
            <a:ext cx="10798560" cy="1262160"/>
          </a:xfrm>
          <a:prstGeom prst="rect">
            <a:avLst/>
          </a:prstGeom>
          <a:noFill/>
          <a:ln>
            <a:noFill/>
          </a:ln>
        </p:spPr>
        <p:txBody>
          <a:bodyPr lIns="0" rIns="0" tIns="0" bIns="0" anchor="b">
            <a:normAutofit/>
          </a:bodyPr>
          <a:p>
            <a:pPr>
              <a:buClr>
                <a:srgbClr val="000000"/>
              </a:buClr>
              <a:buSzPct val="45000"/>
              <a:buFont typeface="Wingdings" charset="2"/>
              <a:buChar char=""/>
            </a:pPr>
            <a:r>
              <a:rPr b="0" lang="es-AR" sz="4000" spc="-1" strike="noStrike">
                <a:solidFill>
                  <a:srgbClr val="ffffff"/>
                </a:solidFill>
                <a:latin typeface="Source Sans Pro Light"/>
              </a:rPr>
              <a:t>A few rules for this workshop …</a:t>
            </a:r>
            <a:endParaRPr b="0" lang="es-AR" sz="4000" spc="-1" strike="noStrike">
              <a:solidFill>
                <a:srgbClr val="ffffff"/>
              </a:solidFill>
              <a:latin typeface="Source Sans Pro Light"/>
            </a:endParaRPr>
          </a:p>
        </p:txBody>
      </p:sp>
      <p:sp>
        <p:nvSpPr>
          <p:cNvPr id="138"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Share the space!</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Step Up Step Back: Ask a question, give a comment, leave room for others to speak</a:t>
            </a:r>
            <a:endParaRPr b="0" lang="es-AR" sz="28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Stack!</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Raise your hand and we will put you on the speaking queue</a:t>
            </a:r>
            <a:endParaRPr b="0" lang="es-AR" sz="28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Saf(er) Space</a:t>
            </a:r>
            <a:endParaRPr b="0" lang="es-AR" sz="3200" spc="-1" strike="noStrike">
              <a:latin typeface="Source Sans Pro"/>
            </a:endParaRPr>
          </a:p>
          <a:p>
            <a:pPr lvl="1" marL="864000" indent="-324000">
              <a:spcAft>
                <a:spcPts val="1123"/>
              </a:spcAft>
              <a:buClr>
                <a:srgbClr val="04617b"/>
              </a:buClr>
              <a:buSzPct val="75000"/>
              <a:buFont typeface="Symbol" charset="2"/>
              <a:buChar char=""/>
            </a:pPr>
            <a:r>
              <a:rPr b="0" lang="es-AR" sz="2800" spc="-1" strike="noStrike">
                <a:latin typeface="Source Sans Pro"/>
              </a:rPr>
              <a:t>We DO NOT tolerate language or behavior purposefully meant to demean or harm folks based on their identities</a:t>
            </a:r>
            <a:endParaRPr b="0" lang="es-AR" sz="28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Bonus Rule: Try not to invalidate experiences!</a:t>
            </a:r>
            <a:endParaRPr b="0" lang="es-AR" sz="3200" spc="-1" strike="noStrike">
              <a:latin typeface="Source Sans Pro"/>
            </a:endParaRPr>
          </a:p>
          <a:p>
            <a:pPr lvl="1" marL="864000" indent="-324000">
              <a:spcAft>
                <a:spcPts val="1123"/>
              </a:spcAft>
              <a:buClr>
                <a:srgbClr val="04617b"/>
              </a:buClr>
              <a:buSzPct val="75000"/>
              <a:buFont typeface="Symbol" charset="2"/>
              <a:buChar char=""/>
            </a:pPr>
            <a:endParaRPr b="0" lang="es-AR" sz="3200" spc="-1" strike="noStrike">
              <a:latin typeface="Source Sans Pro"/>
            </a:endParaRPr>
          </a:p>
        </p:txBody>
      </p:sp>
    </p:spTree>
  </p:cSld>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TextShape 1"/>
          <p:cNvSpPr txBox="1"/>
          <p:nvPr/>
        </p:nvSpPr>
        <p:spPr>
          <a:xfrm>
            <a:off x="650880" y="-1463040"/>
            <a:ext cx="10798560" cy="5851800"/>
          </a:xfrm>
          <a:prstGeom prst="rect">
            <a:avLst/>
          </a:prstGeom>
          <a:noFill/>
          <a:ln>
            <a:noFill/>
          </a:ln>
        </p:spPr>
        <p:txBody>
          <a:bodyPr lIns="0" rIns="0" tIns="0" bIns="0" anchor="ctr"/>
          <a:p>
            <a:pPr algn="ctr"/>
            <a:r>
              <a:rPr b="1" lang="es-AR" sz="8800" spc="-1" strike="noStrike">
                <a:solidFill>
                  <a:srgbClr val="04617b"/>
                </a:solidFill>
                <a:latin typeface="Source Sans Pro Black"/>
              </a:rPr>
              <a:t>Current Events!</a:t>
            </a:r>
            <a:endParaRPr b="1" lang="es-AR" sz="8800" spc="-1" strike="noStrike">
              <a:solidFill>
                <a:srgbClr val="04617b"/>
              </a:solidFill>
              <a:latin typeface="Source Sans Pro Black"/>
            </a:endParaRPr>
          </a:p>
          <a:p>
            <a:pPr algn="ctr"/>
            <a:r>
              <a:rPr b="1" lang="es-AR" sz="3200" spc="-1" strike="noStrike">
                <a:solidFill>
                  <a:srgbClr val="04617b"/>
                </a:solidFill>
                <a:latin typeface="Source Sans Pro Black"/>
              </a:rPr>
              <a:t>(spooky edition)</a:t>
            </a:r>
            <a:endParaRPr b="1" lang="es-AR" sz="3200" spc="-1" strike="noStrike">
              <a:solidFill>
                <a:srgbClr val="04617b"/>
              </a:solidFill>
              <a:latin typeface="Source Sans Pro Black"/>
            </a:endParaRPr>
          </a:p>
        </p:txBody>
      </p:sp>
      <p:pic>
        <p:nvPicPr>
          <p:cNvPr id="140" name="" descr=""/>
          <p:cNvPicPr/>
          <p:nvPr/>
        </p:nvPicPr>
        <p:blipFill>
          <a:blip r:embed="rId1"/>
          <a:stretch/>
        </p:blipFill>
        <p:spPr>
          <a:xfrm>
            <a:off x="365760" y="2834640"/>
            <a:ext cx="11436120" cy="2651760"/>
          </a:xfrm>
          <a:prstGeom prst="rect">
            <a:avLst/>
          </a:prstGeom>
          <a:ln>
            <a:noFill/>
          </a:ln>
        </p:spPr>
      </p:pic>
    </p:spTree>
  </p:cSld>
  <p:timing>
    <p:tnLst>
      <p:par>
        <p:cTn id="1" dur="indefinite" restart="never" nodeType="tmRoot">
          <p:childTnLst>
            <p:seq>
              <p:cTn id="2" nodeType="mainSeq">
                <p:childTnLst>
                  <p:par>
                    <p:cTn id="3" fill="freeze">
                      <p:stCondLst>
                        <p:cond delay="0"/>
                      </p:stCondLst>
                      <p:childTnLst>
                        <p:par>
                          <p:cTn id="4" fill="freeze">
                            <p:stCondLst>
                              <p:cond delay="0"/>
                            </p:stCondLst>
                            <p:childTnLst>
                              <p:par>
                                <p:cTn id="5" nodeType="withEffect" fill="hold" presetClass="entr" presetID="35">
                                  <p:stCondLst>
                                    <p:cond delay="0"/>
                                  </p:stCondLst>
                                  <p:childTnLst>
                                    <p:set>
                                      <p:cBhvr>
                                        <p:cTn id="6" dur="1" fill="hold">
                                          <p:stCondLst>
                                            <p:cond delay="0"/>
                                          </p:stCondLst>
                                        </p:cTn>
                                        <p:tgtEl>
                                          <p:spTgt spid="139">
                                            <p:txEl>
                                              <p:pRg st="0" end="16"/>
                                            </p:txEl>
                                          </p:spTgt>
                                        </p:tgtEl>
                                        <p:attrNameLst>
                                          <p:attrName>style.visibility</p:attrName>
                                        </p:attrNameLst>
                                      </p:cBhvr>
                                      <p:to>
                                        <p:strVal val="visible"/>
                                      </p:to>
                                    </p:set>
                                    <p:animEffect filter="fade" transition="in">
                                      <p:cBhvr additive="repl">
                                        <p:cTn id="7" dur="2000"/>
                                        <p:tgtEl>
                                          <p:spTgt spid="139">
                                            <p:txEl>
                                              <p:pRg st="0" end="16"/>
                                            </p:txEl>
                                          </p:spTgt>
                                        </p:tgtEl>
                                      </p:cBhvr>
                                    </p:animEffect>
                                    <p:anim calcmode="lin" valueType="num">
                                      <p:cBhvr additive="repl">
                                        <p:cTn id="8" dur="2000" fill="hold"/>
                                        <p:tgtEl>
                                          <p:spTgt spid="139">
                                            <p:txEl>
                                              <p:pRg st="0" end="16"/>
                                            </p:txEl>
                                          </p:spTgt>
                                        </p:tgtEl>
                                        <p:attrNameLst>
                                          <p:attrName/>
                                        </p:attrNameLst>
                                      </p:cBhvr>
                                      <p:tavLst>
                                        <p:tav tm="0">
                                          <p:val>
                                            <p:strVal val="720"/>
                                          </p:val>
                                        </p:tav>
                                        <p:tav tm="100000">
                                          <p:val>
                                            <p:strVal val="0"/>
                                          </p:val>
                                        </p:tav>
                                      </p:tavLst>
                                    </p:anim>
                                    <p:anim calcmode="lin" valueType="num">
                                      <p:cBhvr additive="repl">
                                        <p:cTn id="9" dur="2000" fill="hold"/>
                                        <p:tgtEl>
                                          <p:spTgt spid="139">
                                            <p:txEl>
                                              <p:pRg st="0" end="16"/>
                                            </p:txEl>
                                          </p:spTgt>
                                        </p:tgtEl>
                                        <p:attrNameLst>
                                          <p:attrName/>
                                        </p:attrNameLst>
                                      </p:cBhvr>
                                      <p:tavLst>
                                        <p:tav tm="0">
                                          <p:val>
                                            <p:strVal val="0"/>
                                          </p:val>
                                        </p:tav>
                                        <p:tav tm="100000">
                                          <p:val>
                                            <p:strVal val="#ppt_h"/>
                                          </p:val>
                                        </p:tav>
                                      </p:tavLst>
                                    </p:anim>
                                    <p:anim calcmode="lin" valueType="num">
                                      <p:cBhvr additive="repl">
                                        <p:cTn id="10" dur="2000" fill="hold"/>
                                        <p:tgtEl>
                                          <p:spTgt spid="139">
                                            <p:txEl>
                                              <p:pRg st="0" end="16"/>
                                            </p:txEl>
                                          </p:spTgt>
                                        </p:tgtEl>
                                        <p:attrNameLst>
                                          <p:attrName/>
                                        </p:attrNameLst>
                                      </p:cBhvr>
                                      <p:tavLst>
                                        <p:tav tm="0">
                                          <p:val>
                                            <p:strVal val="0"/>
                                          </p:val>
                                        </p:tav>
                                        <p:tav tm="100000">
                                          <p:val>
                                            <p:strVal val="#ppt_w"/>
                                          </p:val>
                                        </p:tav>
                                      </p:tavLst>
                                    </p:anim>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TextShape 1"/>
          <p:cNvSpPr txBox="1"/>
          <p:nvPr/>
        </p:nvSpPr>
        <p:spPr>
          <a:xfrm>
            <a:off x="548640" y="301320"/>
            <a:ext cx="10798560" cy="4453560"/>
          </a:xfrm>
          <a:prstGeom prst="rect">
            <a:avLst/>
          </a:prstGeom>
          <a:noFill/>
          <a:ln>
            <a:noFill/>
          </a:ln>
        </p:spPr>
        <p:txBody>
          <a:bodyPr lIns="0" rIns="0" tIns="0" bIns="0" anchor="b">
            <a:normAutofit/>
          </a:bodyPr>
          <a:p>
            <a:r>
              <a:rPr b="0" lang="es-AR" sz="8000" spc="-1" strike="noStrike">
                <a:solidFill>
                  <a:srgbClr val="04617b"/>
                </a:solidFill>
                <a:latin typeface="Source Sans Pro Light"/>
              </a:rPr>
              <a:t>Story #1:D.N.AHHHH!! </a:t>
            </a:r>
            <a:endParaRPr b="0" lang="es-AR" sz="8000" spc="-1" strike="noStrike">
              <a:solidFill>
                <a:srgbClr val="04617b"/>
              </a:solidFill>
              <a:latin typeface="Source Sans Pro Light"/>
            </a:endParaRPr>
          </a:p>
        </p:txBody>
      </p:sp>
      <p:sp>
        <p:nvSpPr>
          <p:cNvPr id="142" name="TextShape 2"/>
          <p:cNvSpPr txBox="1"/>
          <p:nvPr/>
        </p:nvSpPr>
        <p:spPr>
          <a:xfrm>
            <a:off x="552960" y="5216400"/>
            <a:ext cx="10789920" cy="1550160"/>
          </a:xfrm>
          <a:prstGeom prst="rect">
            <a:avLst/>
          </a:prstGeom>
          <a:noFill/>
          <a:ln>
            <a:noFill/>
          </a:ln>
        </p:spPr>
        <p:txBody>
          <a:bodyPr lIns="0" rIns="0" tIns="0" bIns="0">
            <a:normAutofit/>
          </a:bodyPr>
          <a:p>
            <a:pPr marL="432000" indent="-324000">
              <a:spcAft>
                <a:spcPts val="1233"/>
              </a:spcAft>
              <a:buClr>
                <a:srgbClr val="f49100"/>
              </a:buClr>
              <a:buSzPct val="45000"/>
              <a:buFont typeface="Wingdings" charset="2"/>
              <a:buChar char=""/>
            </a:pPr>
            <a:r>
              <a:rPr b="0" lang="es-AR" sz="2800" spc="-1" strike="noStrike">
                <a:solidFill>
                  <a:srgbClr val="dbf5f9"/>
                </a:solidFill>
                <a:latin typeface="Source Sans Pro"/>
              </a:rPr>
              <a:t>What DNA Testing Companies’ Terrifying Privacy Policies Actually Mean</a:t>
            </a:r>
            <a:endParaRPr b="0" lang="es-AR" sz="2800" spc="-1" strike="noStrike">
              <a:solidFill>
                <a:srgbClr val="dbf5f9"/>
              </a:solidFill>
              <a:latin typeface="Source Sans Pro"/>
            </a:endParaRPr>
          </a:p>
          <a:p>
            <a:pPr marL="432000" indent="-324000">
              <a:spcAft>
                <a:spcPts val="1233"/>
              </a:spcAft>
              <a:buClr>
                <a:srgbClr val="f49100"/>
              </a:buClr>
              <a:buSzPct val="45000"/>
              <a:buFont typeface="Wingdings" charset="2"/>
              <a:buChar char=""/>
            </a:pPr>
            <a:r>
              <a:rPr b="0" lang="es-AR" sz="2800" spc="-1" strike="noStrike">
                <a:solidFill>
                  <a:srgbClr val="dbf5f9"/>
                </a:solidFill>
                <a:latin typeface="Source Sans Pro"/>
              </a:rPr>
              <a:t>Gizmodo, October 18th</a:t>
            </a:r>
            <a:endParaRPr b="0" lang="es-AR" sz="2800" spc="-1" strike="noStrike">
              <a:solidFill>
                <a:srgbClr val="dbf5f9"/>
              </a:solidFill>
              <a:latin typeface="Source Sans Pro"/>
            </a:endParaRPr>
          </a:p>
        </p:txBody>
      </p:sp>
      <p:pic>
        <p:nvPicPr>
          <p:cNvPr id="143" name="" descr=""/>
          <p:cNvPicPr/>
          <p:nvPr/>
        </p:nvPicPr>
        <p:blipFill>
          <a:blip r:embed="rId1"/>
          <a:stretch/>
        </p:blipFill>
        <p:spPr>
          <a:xfrm>
            <a:off x="6035040" y="328320"/>
            <a:ext cx="5029200" cy="3054960"/>
          </a:xfrm>
          <a:prstGeom prst="rect">
            <a:avLst/>
          </a:prstGeom>
          <a:ln>
            <a:noFill/>
          </a:ln>
        </p:spPr>
      </p:pic>
    </p:spTree>
  </p:cSld>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The Story?</a:t>
            </a:r>
            <a:endParaRPr b="0" lang="es-AR" sz="6000" spc="-1" strike="noStrike">
              <a:solidFill>
                <a:srgbClr val="ffffff"/>
              </a:solidFill>
              <a:latin typeface="Source Sans Pro Light"/>
            </a:endParaRPr>
          </a:p>
        </p:txBody>
      </p:sp>
      <p:sp>
        <p:nvSpPr>
          <p:cNvPr id="145" name="TextShape 2"/>
          <p:cNvSpPr txBox="1"/>
          <p:nvPr/>
        </p:nvSpPr>
        <p:spPr>
          <a:xfrm>
            <a:off x="599040" y="1920240"/>
            <a:ext cx="524088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a:t>
            </a:r>
            <a:r>
              <a:rPr b="0" lang="es-AR" sz="3200" spc="-1" strike="noStrike">
                <a:latin typeface="Source Sans Pro"/>
              </a:rPr>
              <a:t>When it comes to DNA tests, don’t assume you have any rights.”</a:t>
            </a:r>
            <a:endParaRPr b="0" lang="es-AR" sz="3200" spc="-1" strike="noStrike">
              <a:latin typeface="Source Sans Pro"/>
            </a:endParaRPr>
          </a:p>
          <a:p>
            <a:pPr marL="432000" indent="-324000">
              <a:spcAft>
                <a:spcPts val="1409"/>
              </a:spcAft>
              <a:buClr>
                <a:srgbClr val="04617b"/>
              </a:buClr>
              <a:buSzPct val="45000"/>
              <a:buFont typeface="Wingdings" charset="2"/>
              <a:buChar char=""/>
            </a:pP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Ancestry, 23and me, don’t own your DNA, but can do what they want with the samples</a:t>
            </a:r>
            <a:endParaRPr b="0" lang="es-AR" sz="3200" spc="-1" strike="noStrike">
              <a:latin typeface="Source Sans Pro"/>
            </a:endParaRPr>
          </a:p>
          <a:p>
            <a:pPr marL="432000" indent="-324000">
              <a:spcAft>
                <a:spcPts val="1409"/>
              </a:spcAft>
              <a:buClr>
                <a:srgbClr val="04617b"/>
              </a:buClr>
              <a:buSzPct val="45000"/>
              <a:buFont typeface="Wingdings" charset="2"/>
              <a:buChar char=""/>
            </a:pPr>
            <a:endParaRPr b="0" lang="es-AR" sz="3200" spc="-1" strike="noStrike">
              <a:latin typeface="Source Sans Pro"/>
            </a:endParaRPr>
          </a:p>
        </p:txBody>
      </p:sp>
      <p:sp>
        <p:nvSpPr>
          <p:cNvPr id="146" name="TextShape 3"/>
          <p:cNvSpPr txBox="1"/>
          <p:nvPr/>
        </p:nvSpPr>
        <p:spPr>
          <a:xfrm>
            <a:off x="6102360" y="1920240"/>
            <a:ext cx="5240880" cy="4663440"/>
          </a:xfrm>
          <a:prstGeom prst="rect">
            <a:avLst/>
          </a:prstGeom>
          <a:noFill/>
          <a:ln>
            <a:noFill/>
          </a:ln>
        </p:spPr>
        <p:txBody>
          <a:bodyPr lIns="0" rIns="0" tIns="0" bIns="0">
            <a:normAutofit/>
          </a:bodyPr>
          <a:p>
            <a:endParaRPr b="0" lang="es-AR" sz="3200" spc="-1" strike="noStrike">
              <a:latin typeface="Source Sans Pro"/>
            </a:endParaRPr>
          </a:p>
        </p:txBody>
      </p:sp>
      <p:pic>
        <p:nvPicPr>
          <p:cNvPr id="147" name="" descr=""/>
          <p:cNvPicPr/>
          <p:nvPr/>
        </p:nvPicPr>
        <p:blipFill>
          <a:blip r:embed="rId1"/>
          <a:stretch/>
        </p:blipFill>
        <p:spPr>
          <a:xfrm>
            <a:off x="6300000" y="2834640"/>
            <a:ext cx="4764240" cy="2679840"/>
          </a:xfrm>
          <a:prstGeom prst="rect">
            <a:avLst/>
          </a:prstGeom>
          <a:ln>
            <a:noFill/>
          </a:ln>
        </p:spPr>
      </p:pic>
    </p:spTree>
  </p:cSld>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TextShape 1"/>
          <p:cNvSpPr txBox="1"/>
          <p:nvPr/>
        </p:nvSpPr>
        <p:spPr>
          <a:xfrm>
            <a:off x="599040" y="121320"/>
            <a:ext cx="10798560" cy="1262160"/>
          </a:xfrm>
          <a:prstGeom prst="rect">
            <a:avLst/>
          </a:prstGeom>
          <a:noFill/>
          <a:ln>
            <a:noFill/>
          </a:ln>
        </p:spPr>
        <p:txBody>
          <a:bodyPr lIns="0" rIns="0" tIns="0" bIns="0" anchor="b">
            <a:normAutofit/>
          </a:bodyPr>
          <a:p>
            <a:r>
              <a:rPr b="0" lang="es-AR" sz="6000" spc="-1" strike="noStrike">
                <a:solidFill>
                  <a:srgbClr val="ffffff"/>
                </a:solidFill>
                <a:latin typeface="Source Sans Pro Light"/>
              </a:rPr>
              <a:t>The Threat?</a:t>
            </a:r>
            <a:endParaRPr b="0" lang="es-AR" sz="6000" spc="-1" strike="noStrike">
              <a:solidFill>
                <a:srgbClr val="ffffff"/>
              </a:solidFill>
              <a:latin typeface="Source Sans Pro Light"/>
            </a:endParaRPr>
          </a:p>
        </p:txBody>
      </p:sp>
      <p:sp>
        <p:nvSpPr>
          <p:cNvPr id="149" name="TextShape 2"/>
          <p:cNvSpPr txBox="1"/>
          <p:nvPr/>
        </p:nvSpPr>
        <p:spPr>
          <a:xfrm>
            <a:off x="599040" y="1920240"/>
            <a:ext cx="10739520" cy="4663440"/>
          </a:xfrm>
          <a:prstGeom prst="rect">
            <a:avLst/>
          </a:prstGeom>
          <a:noFill/>
          <a:ln>
            <a:noFill/>
          </a:ln>
        </p:spPr>
        <p:txBody>
          <a:bodyPr lIns="0" rIns="0" tIns="0" bIns="0">
            <a:normAutofit/>
          </a:bodyPr>
          <a:p>
            <a:pPr marL="432000" indent="-324000">
              <a:spcAft>
                <a:spcPts val="1409"/>
              </a:spcAft>
              <a:buClr>
                <a:srgbClr val="04617b"/>
              </a:buClr>
              <a:buSzPct val="45000"/>
              <a:buFont typeface="Wingdings" charset="2"/>
              <a:buChar char=""/>
            </a:pPr>
            <a:r>
              <a:rPr b="0" lang="es-AR" sz="3200" spc="-1" strike="noStrike">
                <a:latin typeface="Source Sans Pro"/>
              </a:rPr>
              <a:t>You don’t know who is handling your info</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Could effect your insurance</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Information can be stolen</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23andMe: If you sue us and lose, you will pay</a:t>
            </a:r>
            <a:endParaRPr b="0" lang="es-AR" sz="3200" spc="-1" strike="noStrike">
              <a:latin typeface="Source Sans Pro"/>
            </a:endParaRPr>
          </a:p>
          <a:p>
            <a:pPr marL="432000" indent="-324000">
              <a:spcAft>
                <a:spcPts val="1409"/>
              </a:spcAft>
              <a:buClr>
                <a:srgbClr val="04617b"/>
              </a:buClr>
              <a:buSzPct val="45000"/>
              <a:buFont typeface="Wingdings" charset="2"/>
              <a:buChar char=""/>
            </a:pPr>
            <a:r>
              <a:rPr b="0" lang="es-AR" sz="3200" spc="-1" strike="noStrike">
                <a:latin typeface="Source Sans Pro"/>
              </a:rPr>
              <a:t>You get no $$ for medical breakthroughs</a:t>
            </a:r>
            <a:endParaRPr b="0" lang="es-AR" sz="3200" spc="-1" strike="noStrike">
              <a:latin typeface="Source Sans Pro"/>
            </a:endParaRPr>
          </a:p>
        </p:txBody>
      </p:sp>
    </p:spTree>
  </p:cSld>
  <p:timing>
    <p:tnLst>
      <p:par>
        <p:cTn id="11" dur="indefinite" restart="never" nodeType="tmRoot">
          <p:childTnLst>
            <p:seq>
              <p:cTn id="12" nodeType="mainSeq">
                <p:childTnLst>
                  <p:par>
                    <p:cTn id="13" fill="freeze">
                      <p:stCondLst>
                        <p:cond delay="indefinite"/>
                      </p:stCondLst>
                      <p:childTnLst>
                        <p:par>
                          <p:cTn id="14" fill="freeze">
                            <p:stCondLst>
                              <p:cond delay="0"/>
                            </p:stCondLst>
                            <p:childTnLst>
                              <p:par>
                                <p:cTn id="15" nodeType="clickEffect" fill="hold" presetClass="entr" presetID="1">
                                  <p:stCondLst>
                                    <p:cond delay="0"/>
                                  </p:stCondLst>
                                  <p:childTnLst>
                                    <p:set>
                                      <p:cBhvr>
                                        <p:cTn id="16" dur="1" fill="hold">
                                          <p:stCondLst>
                                            <p:cond delay="0"/>
                                          </p:stCondLst>
                                        </p:cTn>
                                        <p:tgtEl>
                                          <p:spTgt spid="149">
                                            <p:txEl>
                                              <p:pRg st="0" end="41"/>
                                            </p:txEl>
                                          </p:spTgt>
                                        </p:tgtEl>
                                        <p:attrNameLst>
                                          <p:attrName>style.visibility</p:attrName>
                                        </p:attrNameLst>
                                      </p:cBhvr>
                                      <p:to>
                                        <p:strVal val="visible"/>
                                      </p:to>
                                    </p:set>
                                  </p:childTnLst>
                                </p:cTn>
                              </p:par>
                            </p:childTnLst>
                          </p:cTn>
                        </p:par>
                      </p:childTnLst>
                    </p:cTn>
                  </p:par>
                  <p:par>
                    <p:cTn id="17" fill="freeze">
                      <p:stCondLst>
                        <p:cond delay="indefinite"/>
                      </p:stCondLst>
                      <p:childTnLst>
                        <p:par>
                          <p:cTn id="18" fill="freeze">
                            <p:stCondLst>
                              <p:cond delay="0"/>
                            </p:stCondLst>
                            <p:childTnLst>
                              <p:par>
                                <p:cTn id="19" nodeType="clickEffect" fill="hold" presetClass="entr" presetID="1">
                                  <p:stCondLst>
                                    <p:cond delay="0"/>
                                  </p:stCondLst>
                                  <p:childTnLst>
                                    <p:set>
                                      <p:cBhvr>
                                        <p:cTn id="20" dur="1" fill="hold">
                                          <p:stCondLst>
                                            <p:cond delay="0"/>
                                          </p:stCondLst>
                                        </p:cTn>
                                        <p:tgtEl>
                                          <p:spTgt spid="149">
                                            <p:txEl>
                                              <p:pRg st="41" end="69"/>
                                            </p:txEl>
                                          </p:spTgt>
                                        </p:tgtEl>
                                        <p:attrNameLst>
                                          <p:attrName>style.visibility</p:attrName>
                                        </p:attrNameLst>
                                      </p:cBhvr>
                                      <p:to>
                                        <p:strVal val="visible"/>
                                      </p:to>
                                    </p:set>
                                  </p:childTnLst>
                                </p:cTn>
                              </p:par>
                            </p:childTnLst>
                          </p:cTn>
                        </p:par>
                      </p:childTnLst>
                    </p:cTn>
                  </p:par>
                  <p:par>
                    <p:cTn id="21" fill="freeze">
                      <p:stCondLst>
                        <p:cond delay="indefinite"/>
                      </p:stCondLst>
                      <p:childTnLst>
                        <p:par>
                          <p:cTn id="22" fill="freeze">
                            <p:stCondLst>
                              <p:cond delay="0"/>
                            </p:stCondLst>
                            <p:childTnLst>
                              <p:par>
                                <p:cTn id="23" nodeType="clickEffect" fill="hold" presetClass="entr" presetID="1">
                                  <p:stCondLst>
                                    <p:cond delay="0"/>
                                  </p:stCondLst>
                                  <p:childTnLst>
                                    <p:set>
                                      <p:cBhvr>
                                        <p:cTn id="24" dur="1" fill="hold">
                                          <p:stCondLst>
                                            <p:cond delay="0"/>
                                          </p:stCondLst>
                                        </p:cTn>
                                        <p:tgtEl>
                                          <p:spTgt spid="149">
                                            <p:txEl>
                                              <p:pRg st="69" end="95"/>
                                            </p:txEl>
                                          </p:spTgt>
                                        </p:tgtEl>
                                        <p:attrNameLst>
                                          <p:attrName>style.visibility</p:attrName>
                                        </p:attrNameLst>
                                      </p:cBhvr>
                                      <p:to>
                                        <p:strVal val="visible"/>
                                      </p:to>
                                    </p:set>
                                  </p:childTnLst>
                                </p:cTn>
                              </p:par>
                            </p:childTnLst>
                          </p:cTn>
                        </p:par>
                      </p:childTnLst>
                    </p:cTn>
                  </p:par>
                  <p:par>
                    <p:cTn id="25" fill="freeze">
                      <p:stCondLst>
                        <p:cond delay="indefinite"/>
                      </p:stCondLst>
                      <p:childTnLst>
                        <p:par>
                          <p:cTn id="26" fill="freeze">
                            <p:stCondLst>
                              <p:cond delay="0"/>
                            </p:stCondLst>
                            <p:childTnLst>
                              <p:par>
                                <p:cTn id="27" nodeType="clickEffect" fill="hold" presetClass="entr" presetID="1">
                                  <p:stCondLst>
                                    <p:cond delay="0"/>
                                  </p:stCondLst>
                                  <p:childTnLst>
                                    <p:set>
                                      <p:cBhvr>
                                        <p:cTn id="28" dur="1" fill="hold">
                                          <p:stCondLst>
                                            <p:cond delay="0"/>
                                          </p:stCondLst>
                                        </p:cTn>
                                        <p:tgtEl>
                                          <p:spTgt spid="149">
                                            <p:txEl>
                                              <p:pRg st="95" end="141"/>
                                            </p:txEl>
                                          </p:spTgt>
                                        </p:tgtEl>
                                        <p:attrNameLst>
                                          <p:attrName>style.visibility</p:attrName>
                                        </p:attrNameLst>
                                      </p:cBhvr>
                                      <p:to>
                                        <p:strVal val="visible"/>
                                      </p:to>
                                    </p:set>
                                  </p:childTnLst>
                                </p:cTn>
                              </p:par>
                            </p:childTnLst>
                          </p:cTn>
                        </p:par>
                      </p:childTnLst>
                    </p:cTn>
                  </p:par>
                  <p:par>
                    <p:cTn id="29" fill="freeze">
                      <p:stCondLst>
                        <p:cond delay="indefinite"/>
                      </p:stCondLst>
                      <p:childTnLst>
                        <p:par>
                          <p:cTn id="30" fill="freeze">
                            <p:stCondLst>
                              <p:cond delay="0"/>
                            </p:stCondLst>
                            <p:childTnLst>
                              <p:par>
                                <p:cTn id="31" nodeType="clickEffect" fill="hold" presetClass="entr" presetID="1">
                                  <p:stCondLst>
                                    <p:cond delay="0"/>
                                  </p:stCondLst>
                                  <p:childTnLst>
                                    <p:set>
                                      <p:cBhvr>
                                        <p:cTn id="32" dur="1" fill="hold">
                                          <p:stCondLst>
                                            <p:cond delay="0"/>
                                          </p:stCondLst>
                                        </p:cTn>
                                        <p:tgtEl>
                                          <p:spTgt spid="149">
                                            <p:txEl>
                                              <p:pRg st="141" end="181"/>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2564</TotalTime>
  <Application>LibreOffice/5.4.2.2$MacOSX_X86_64 LibreOffice_project/22b09f6418e8c2d508a9eaf86b2399209b0990f4</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2017-10-23T02:48:41Z</dcterms:created>
  <dc:creator/>
  <dc:description/>
  <dc:language>en-US</dc:language>
  <cp:lastModifiedBy/>
  <dcterms:modified xsi:type="dcterms:W3CDTF">2017-11-26T08:19:47Z</dcterms:modified>
  <cp:revision>5</cp:revision>
  <dc:subject/>
  <dc:title/>
</cp:coreProperties>
</file>